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3" r:id="rId3"/>
    <p:sldId id="257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6595" autoAdjust="0"/>
  </p:normalViewPr>
  <p:slideViewPr>
    <p:cSldViewPr>
      <p:cViewPr>
        <p:scale>
          <a:sx n="90" d="100"/>
          <a:sy n="90" d="100"/>
        </p:scale>
        <p:origin x="-72" y="15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7C41C-75B3-413E-9EAE-3AD7237ECA90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C45DA-7ECD-4096-8A0B-D512A944CC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C45DA-7ECD-4096-8A0B-D512A944CC3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851A3-E077-4670-8190-B05FA23EB10A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5C3FF-4158-4725-9B3E-682A034C7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26670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Parabola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124200"/>
            <a:ext cx="75438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" y="1524000"/>
          <a:ext cx="8915396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3628"/>
                <a:gridCol w="1273628"/>
                <a:gridCol w="1273628"/>
                <a:gridCol w="1273628"/>
                <a:gridCol w="1273628"/>
                <a:gridCol w="1273628"/>
                <a:gridCol w="1273628"/>
              </a:tblGrid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Parabola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Vertex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Focus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Eq.</a:t>
                      </a:r>
                      <a:r>
                        <a:rPr lang="en-US" baseline="0" dirty="0" smtClean="0"/>
                        <a:t> of  </a:t>
                      </a:r>
                      <a:r>
                        <a:rPr lang="en-US" baseline="0" dirty="0" err="1" smtClean="0"/>
                        <a:t>directrix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Eq. of Axis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Eq. of </a:t>
                      </a:r>
                      <a:r>
                        <a:rPr lang="en-US" dirty="0" err="1" smtClean="0"/>
                        <a:t>latus</a:t>
                      </a:r>
                      <a:r>
                        <a:rPr lang="en-US" dirty="0" smtClean="0"/>
                        <a:t> rectum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Length</a:t>
                      </a:r>
                      <a:r>
                        <a:rPr lang="en-US" baseline="0" dirty="0" smtClean="0"/>
                        <a:t> of </a:t>
                      </a:r>
                      <a:r>
                        <a:rPr lang="en-US" baseline="0" dirty="0" err="1" smtClean="0"/>
                        <a:t>latus</a:t>
                      </a:r>
                      <a:r>
                        <a:rPr lang="en-US" baseline="0" dirty="0" smtClean="0"/>
                        <a:t> rectum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(0,0)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(a,0)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(0,0)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(-a,0)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X=a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3200" dirty="0" smtClean="0"/>
                        <a:t>Y=0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X=-a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  4a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(0,0)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(0,a)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Y=-a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X=0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Y=a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4a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(0,0)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(0,-a)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Y=a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X=0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Y=-a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   4a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0" y="2895600"/>
          <a:ext cx="1143000" cy="304800"/>
        </p:xfrm>
        <a:graphic>
          <a:graphicData uri="http://schemas.openxmlformats.org/presentationml/2006/ole">
            <p:oleObj spid="_x0000_s7170" name="Equation" r:id="rId4" imgW="977760" imgH="2286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86200" y="3048000"/>
          <a:ext cx="1219200" cy="304800"/>
        </p:xfrm>
        <a:graphic>
          <a:graphicData uri="http://schemas.openxmlformats.org/presentationml/2006/ole">
            <p:oleObj spid="_x0000_s7171" name="Equation" r:id="rId5" imgW="444240" imgH="139680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486400" y="2971800"/>
          <a:ext cx="736600" cy="457200"/>
        </p:xfrm>
        <a:graphic>
          <a:graphicData uri="http://schemas.openxmlformats.org/presentationml/2006/ole">
            <p:oleObj spid="_x0000_s7173" name="Equation" r:id="rId6" imgW="355320" imgH="203040" progId="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477000" y="2971800"/>
          <a:ext cx="914400" cy="368300"/>
        </p:xfrm>
        <a:graphic>
          <a:graphicData uri="http://schemas.openxmlformats.org/presentationml/2006/ole">
            <p:oleObj spid="_x0000_s7174" name="Equation" r:id="rId7" imgW="355320" imgH="139680" progId="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7924800" y="2819400"/>
          <a:ext cx="609600" cy="304800"/>
        </p:xfrm>
        <a:graphic>
          <a:graphicData uri="http://schemas.openxmlformats.org/presentationml/2006/ole">
            <p:oleObj spid="_x0000_s7175" name="Equation" r:id="rId8" imgW="203040" imgH="177480" progId="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0" y="4038600"/>
          <a:ext cx="1219200" cy="228600"/>
        </p:xfrm>
        <a:graphic>
          <a:graphicData uri="http://schemas.openxmlformats.org/presentationml/2006/ole">
            <p:oleObj spid="_x0000_s7177" name="Equation" r:id="rId9" imgW="977760" imgH="228600" progId="">
              <p:embed/>
            </p:oleObj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0" y="5029200"/>
          <a:ext cx="1130300" cy="381000"/>
        </p:xfrm>
        <a:graphic>
          <a:graphicData uri="http://schemas.openxmlformats.org/presentationml/2006/ole">
            <p:oleObj spid="_x0000_s7178" name="Equation" r:id="rId10" imgW="977760" imgH="228600" progId="">
              <p:embed/>
            </p:oleObj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0" y="5943600"/>
          <a:ext cx="1206500" cy="381000"/>
        </p:xfrm>
        <a:graphic>
          <a:graphicData uri="http://schemas.openxmlformats.org/presentationml/2006/ole">
            <p:oleObj spid="_x0000_s7179" name="Equation" r:id="rId11" imgW="977760" imgH="22860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 based on Parabola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 I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equation of the parabola whose focus is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(3, 0)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Find the equation of the parabola with vertex at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(0,0)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focus at(0,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equation of the parabola with vertex at the origin, the axis along the x-axis and passing through the point P(2,3).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Find the equation of the parabola with vertex at the origin, passing through the point P(3,-4) and symmetric about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-axis.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en-US" i="1" dirty="0" smtClean="0">
              <a:latin typeface="Times New Roman"/>
              <a:cs typeface="Times New Roman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en-US" i="1" dirty="0" smtClean="0">
              <a:latin typeface="Times New Roman"/>
              <a:cs typeface="Times New Roman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en-US" i="1" dirty="0" smtClean="0"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endParaRPr lang="en-US" i="1" dirty="0" smtClean="0"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endParaRPr lang="en-US" i="1" dirty="0" smtClean="0">
              <a:latin typeface="Times New Roman"/>
              <a:cs typeface="Times New Roman"/>
            </a:endParaRPr>
          </a:p>
          <a:p>
            <a:pPr marL="514350" indent="-514350">
              <a:buAutoNum type="arabicPeriod"/>
            </a:pPr>
            <a:endParaRPr lang="en-US" i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48200" y="2133600"/>
          <a:ext cx="1506538" cy="381000"/>
        </p:xfrm>
        <a:graphic>
          <a:graphicData uri="http://schemas.openxmlformats.org/presentationml/2006/ole">
            <p:oleObj spid="_x0000_s2050" name="Equation" r:id="rId3" imgW="469800" imgH="17748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(1)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Given    focus                              and the eq.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the focus lies on the x-axis, so x-axis is the axis of the parabola and focus (3,0) lies on the right hand side of the x-axis. So, it is a right-handed parabola. Then the equation of the required parabola is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1447800"/>
          <a:ext cx="2928938" cy="533400"/>
        </p:xfrm>
        <a:graphic>
          <a:graphicData uri="http://schemas.openxmlformats.org/presentationml/2006/ole">
            <p:oleObj spid="_x0000_s3074" name="Equation" r:id="rId3" imgW="1002960" imgH="20304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743200" y="1981200"/>
          <a:ext cx="914400" cy="406400"/>
        </p:xfrm>
        <a:graphic>
          <a:graphicData uri="http://schemas.openxmlformats.org/presentationml/2006/ole">
            <p:oleObj spid="_x0000_s3075" name="Equation" r:id="rId4" imgW="431640" imgH="17748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56100" y="4495800"/>
          <a:ext cx="2578100" cy="1600200"/>
        </p:xfrm>
        <a:graphic>
          <a:graphicData uri="http://schemas.openxmlformats.org/presentationml/2006/ole">
            <p:oleObj spid="_x0000_s3076" name="Equation" r:id="rId5" imgW="990360" imgH="73656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(3)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given that the vertex  of the parabola at the origin and its axis lies along the x-axis. So, the eq. of the required parabola is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it passes through the point (2,3), so it lies in the first quadrant.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So, it is a right-handed parabola. Then the eq. of the required parabola is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Now, P(2,3) lies on (1)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Hence, the required eq.  is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876800" y="4343400"/>
          <a:ext cx="2182813" cy="496888"/>
        </p:xfrm>
        <a:graphic>
          <a:graphicData uri="http://schemas.openxmlformats.org/presentationml/2006/ole">
            <p:oleObj spid="_x0000_s4100" name="Equation" r:id="rId3" imgW="838080" imgH="22860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943600" y="2133600"/>
          <a:ext cx="3124200" cy="533400"/>
        </p:xfrm>
        <a:graphic>
          <a:graphicData uri="http://schemas.openxmlformats.org/presentationml/2006/ole">
            <p:oleObj spid="_x0000_s4102" name="Equation" r:id="rId4" imgW="1434960" imgH="22860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305300" y="4876800"/>
          <a:ext cx="2171700" cy="609600"/>
        </p:xfrm>
        <a:graphic>
          <a:graphicData uri="http://schemas.openxmlformats.org/presentationml/2006/ole">
            <p:oleObj spid="_x0000_s4104" name="Equation" r:id="rId5" imgW="1485720" imgH="393480" progId="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257800" y="5527675"/>
          <a:ext cx="2514600" cy="1101725"/>
        </p:xfrm>
        <a:graphic>
          <a:graphicData uri="http://schemas.openxmlformats.org/presentationml/2006/ole">
            <p:oleObj spid="_x0000_s4105" name="Equation" r:id="rId6" imgW="1574640" imgH="81252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 based on Parabola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co-ordinates of the focus, foot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and the vertex , the equation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axis and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rectum and length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rectum of the following parabolas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76600" y="3810000"/>
          <a:ext cx="2667000" cy="2286000"/>
        </p:xfrm>
        <a:graphic>
          <a:graphicData uri="http://schemas.openxmlformats.org/presentationml/2006/ole">
            <p:oleObj spid="_x0000_s5122" name="Equation" r:id="rId3" imgW="825480" imgH="96516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(1)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equation of the given Parabola is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So, it is a right-handed parabola. So,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focus (2,0) lies on the positive direction of x-axis..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(ii)Vertex (0,0), (iii) foot of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(-2,0)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(iv) Eq.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directrix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Since X-axis is the axis of the parabola.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(v) So, the eq. of axis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(vi) The eq.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rectum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(vii) The Length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latus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rectum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91200" y="1295400"/>
          <a:ext cx="2971800" cy="914400"/>
        </p:xfrm>
        <a:graphic>
          <a:graphicData uri="http://schemas.openxmlformats.org/presentationml/2006/ole">
            <p:oleObj spid="_x0000_s6146" name="Equation" r:id="rId3" imgW="1307880" imgH="4572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10000" y="3810000"/>
          <a:ext cx="2057400" cy="381000"/>
        </p:xfrm>
        <a:graphic>
          <a:graphicData uri="http://schemas.openxmlformats.org/presentationml/2006/ole">
            <p:oleObj spid="_x0000_s6147" name="Equation" r:id="rId4" imgW="1206360" imgH="203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10000" y="4800600"/>
          <a:ext cx="838200" cy="533400"/>
        </p:xfrm>
        <a:graphic>
          <a:graphicData uri="http://schemas.openxmlformats.org/presentationml/2006/ole">
            <p:oleObj spid="_x0000_s6148" name="Equation" r:id="rId5" imgW="355320" imgH="20304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72000" y="5334000"/>
          <a:ext cx="1600200" cy="381000"/>
        </p:xfrm>
        <a:graphic>
          <a:graphicData uri="http://schemas.openxmlformats.org/presentationml/2006/ole">
            <p:oleObj spid="_x0000_s6149" name="Equation" r:id="rId6" imgW="1104840" imgH="20304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953000" y="5867400"/>
          <a:ext cx="1905000" cy="381000"/>
        </p:xfrm>
        <a:graphic>
          <a:graphicData uri="http://schemas.openxmlformats.org/presentationml/2006/ole">
            <p:oleObj spid="_x0000_s6150" name="Equation" r:id="rId7" imgW="965160" imgH="177480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477</Words>
  <Application>Microsoft Office PowerPoint</Application>
  <PresentationFormat>On-screen Show (4:3)</PresentationFormat>
  <Paragraphs>85</Paragraphs>
  <Slides>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2 D Co-ordinate Geometry Lecture-10 Parabola  UG (B.Sc., Part-1) </vt:lpstr>
      <vt:lpstr>Slide 2</vt:lpstr>
      <vt:lpstr>Problems based on Parabola Type I</vt:lpstr>
      <vt:lpstr>Solution of (1)</vt:lpstr>
      <vt:lpstr>Solution of (3)</vt:lpstr>
      <vt:lpstr>Problems based on Parabola Type II</vt:lpstr>
      <vt:lpstr>Solution of (1)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ADMIN</cp:lastModifiedBy>
  <cp:revision>27</cp:revision>
  <dcterms:created xsi:type="dcterms:W3CDTF">2020-04-27T03:59:50Z</dcterms:created>
  <dcterms:modified xsi:type="dcterms:W3CDTF">2020-04-27T14:59:33Z</dcterms:modified>
</cp:coreProperties>
</file>