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2A85-7CFF-4A9F-9DA3-BABCD72AE81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4C25-30CB-43D4-8922-C37CF272E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7391400" cy="2286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Rule IV of Non-Exact Differential Equation</a:t>
            </a:r>
            <a:b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Lecture-16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5532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6962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 IV of non-exact differential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 IV:- If the differential equation of the form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is not exact.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and                            = function of x only.     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Then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I.F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590800"/>
          <a:ext cx="3429000" cy="381000"/>
        </p:xfrm>
        <a:graphic>
          <a:graphicData uri="http://schemas.openxmlformats.org/presentationml/2006/ole">
            <p:oleObj spid="_x0000_s1026" name="Equation" r:id="rId3" imgW="165096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34101" y="2438400"/>
          <a:ext cx="2324099" cy="685800"/>
        </p:xfrm>
        <a:graphic>
          <a:graphicData uri="http://schemas.openxmlformats.org/presentationml/2006/ole">
            <p:oleObj spid="_x0000_s1027" name="Equation" r:id="rId4" imgW="10029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2971800"/>
          <a:ext cx="2590800" cy="685800"/>
        </p:xfrm>
        <a:graphic>
          <a:graphicData uri="http://schemas.openxmlformats.org/presentationml/2006/ole">
            <p:oleObj spid="_x0000_s1028" name="Equation" r:id="rId5" imgW="140940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54300" y="3733800"/>
          <a:ext cx="1689100" cy="1143000"/>
        </p:xfrm>
        <a:graphic>
          <a:graphicData uri="http://schemas.openxmlformats.org/presentationml/2006/ole">
            <p:oleObj spid="_x0000_s1029" name="Equation" r:id="rId6" imgW="48240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following differential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286000"/>
          <a:ext cx="7467600" cy="3124200"/>
        </p:xfrm>
        <a:graphic>
          <a:graphicData uri="http://schemas.openxmlformats.org/presentationml/2006/ole">
            <p:oleObj spid="_x0000_s2050" name="Equation" r:id="rId3" imgW="2145960" imgH="1295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Solution(1):- Given equation 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Clearly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(1) is not exact.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I.F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133600"/>
          <a:ext cx="4800600" cy="1447800"/>
        </p:xfrm>
        <a:graphic>
          <a:graphicData uri="http://schemas.openxmlformats.org/presentationml/2006/ole">
            <p:oleObj spid="_x0000_s3074" name="Equation" r:id="rId3" imgW="2070000" imgH="9270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3429000"/>
          <a:ext cx="1219200" cy="609600"/>
        </p:xfrm>
        <a:graphic>
          <a:graphicData uri="http://schemas.openxmlformats.org/presentationml/2006/ole">
            <p:oleObj spid="_x0000_s3075" name="Equation" r:id="rId4" imgW="66024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39938" y="4648200"/>
          <a:ext cx="4989512" cy="685800"/>
        </p:xfrm>
        <a:graphic>
          <a:graphicData uri="http://schemas.openxmlformats.org/presentationml/2006/ole">
            <p:oleObj spid="_x0000_s3076" name="Equation" r:id="rId5" imgW="345420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22500" y="5562600"/>
          <a:ext cx="3035300" cy="609600"/>
        </p:xfrm>
        <a:graphic>
          <a:graphicData uri="http://schemas.openxmlformats.org/presentationml/2006/ole">
            <p:oleObj spid="_x0000_s3077" name="Equation" r:id="rId6" imgW="166356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(1) 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2362200"/>
          <a:ext cx="5181600" cy="3581400"/>
        </p:xfrm>
        <a:graphic>
          <a:graphicData uri="http://schemas.openxmlformats.org/presentationml/2006/ole">
            <p:oleObj spid="_x0000_s4098" name="Equation" r:id="rId3" imgW="2234880" imgH="1904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Equation (2) is exact.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general solution of (2) 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819400"/>
          <a:ext cx="6324600" cy="3124200"/>
        </p:xfrm>
        <a:graphic>
          <a:graphicData uri="http://schemas.openxmlformats.org/presentationml/2006/ole">
            <p:oleObj spid="_x0000_s5122" name="Equation" r:id="rId3" imgW="256536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Rule IV of Non-Exact Differential Equation  Lecture-16 UG (B.Sc., Part-2)</vt:lpstr>
      <vt:lpstr>Rule IV of non-exact differential equation</vt:lpstr>
      <vt:lpstr>Problems</vt:lpstr>
      <vt:lpstr>Solution</vt:lpstr>
      <vt:lpstr>Solution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16</cp:revision>
  <dcterms:created xsi:type="dcterms:W3CDTF">2020-04-16T04:49:47Z</dcterms:created>
  <dcterms:modified xsi:type="dcterms:W3CDTF">2020-04-16T08:55:04Z</dcterms:modified>
</cp:coreProperties>
</file>