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2A85-7CFF-4A9F-9DA3-BABCD72AE81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C25-30CB-43D4-8922-C37CF272E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2A85-7CFF-4A9F-9DA3-BABCD72AE81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C25-30CB-43D4-8922-C37CF272E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2A85-7CFF-4A9F-9DA3-BABCD72AE81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C25-30CB-43D4-8922-C37CF272E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2A85-7CFF-4A9F-9DA3-BABCD72AE81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C25-30CB-43D4-8922-C37CF272E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2A85-7CFF-4A9F-9DA3-BABCD72AE81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C25-30CB-43D4-8922-C37CF272E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2A85-7CFF-4A9F-9DA3-BABCD72AE81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C25-30CB-43D4-8922-C37CF272E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2A85-7CFF-4A9F-9DA3-BABCD72AE81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C25-30CB-43D4-8922-C37CF272E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2A85-7CFF-4A9F-9DA3-BABCD72AE81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C25-30CB-43D4-8922-C37CF272E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2A85-7CFF-4A9F-9DA3-BABCD72AE81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C25-30CB-43D4-8922-C37CF272E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2A85-7CFF-4A9F-9DA3-BABCD72AE81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C25-30CB-43D4-8922-C37CF272E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52A85-7CFF-4A9F-9DA3-BABCD72AE81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4C25-30CB-43D4-8922-C37CF272E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52A85-7CFF-4A9F-9DA3-BABCD72AE81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94C25-30CB-43D4-8922-C37CF272E5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57201"/>
            <a:ext cx="7391400" cy="2286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Rule IV of Non-Exact Differential Equation</a:t>
            </a:r>
            <a:b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Lecture-16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UG (B.Sc., Part-2)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5532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M. L.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6962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Rule IV of non-exact differential equation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4419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Rule IV:- If the differential equation of the form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is not exact.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and                            = function of x only.     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Then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I.F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2590800"/>
          <a:ext cx="3429000" cy="381000"/>
        </p:xfrm>
        <a:graphic>
          <a:graphicData uri="http://schemas.openxmlformats.org/presentationml/2006/ole">
            <p:oleObj spid="_x0000_s1026" name="Equation" r:id="rId3" imgW="1650960" imgH="203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134101" y="2438400"/>
          <a:ext cx="2324099" cy="685800"/>
        </p:xfrm>
        <a:graphic>
          <a:graphicData uri="http://schemas.openxmlformats.org/presentationml/2006/ole">
            <p:oleObj spid="_x0000_s1027" name="Equation" r:id="rId4" imgW="1002960" imgH="419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4000" y="2971800"/>
          <a:ext cx="2590800" cy="685800"/>
        </p:xfrm>
        <a:graphic>
          <a:graphicData uri="http://schemas.openxmlformats.org/presentationml/2006/ole">
            <p:oleObj spid="_x0000_s1028" name="Equation" r:id="rId5" imgW="1409400" imgH="4572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654300" y="3733800"/>
          <a:ext cx="1689100" cy="1143000"/>
        </p:xfrm>
        <a:graphic>
          <a:graphicData uri="http://schemas.openxmlformats.org/presentationml/2006/ole">
            <p:oleObj spid="_x0000_s1029" name="Equation" r:id="rId6" imgW="482400" imgH="266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the following differential equations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400" y="2286000"/>
          <a:ext cx="7467600" cy="3124200"/>
        </p:xfrm>
        <a:graphic>
          <a:graphicData uri="http://schemas.openxmlformats.org/presentationml/2006/ole">
            <p:oleObj spid="_x0000_s2050" name="Equation" r:id="rId3" imgW="2145960" imgH="1295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Solution(1):- Given equation is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Clearly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d.e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(1) is not exact.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Now,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I.F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2133600"/>
          <a:ext cx="4800600" cy="1447800"/>
        </p:xfrm>
        <a:graphic>
          <a:graphicData uri="http://schemas.openxmlformats.org/presentationml/2006/ole">
            <p:oleObj spid="_x0000_s3074" name="Equation" r:id="rId3" imgW="2070000" imgH="9270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57400" y="3429000"/>
          <a:ext cx="1219200" cy="609600"/>
        </p:xfrm>
        <a:graphic>
          <a:graphicData uri="http://schemas.openxmlformats.org/presentationml/2006/ole">
            <p:oleObj spid="_x0000_s3075" name="Equation" r:id="rId4" imgW="660240" imgH="419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39938" y="4648200"/>
          <a:ext cx="4989512" cy="685800"/>
        </p:xfrm>
        <a:graphic>
          <a:graphicData uri="http://schemas.openxmlformats.org/presentationml/2006/ole">
            <p:oleObj spid="_x0000_s3076" name="Equation" r:id="rId5" imgW="3454200" imgH="4572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22500" y="5562600"/>
          <a:ext cx="3035300" cy="609600"/>
        </p:xfrm>
        <a:graphic>
          <a:graphicData uri="http://schemas.openxmlformats.org/presentationml/2006/ole">
            <p:oleObj spid="_x0000_s3077" name="Equation" r:id="rId6" imgW="1663560" imgH="304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(1) becomes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57400" y="2362200"/>
          <a:ext cx="5181600" cy="3581400"/>
        </p:xfrm>
        <a:graphic>
          <a:graphicData uri="http://schemas.openxmlformats.org/presentationml/2006/ole">
            <p:oleObj spid="_x0000_s4098" name="Equation" r:id="rId3" imgW="2234880" imgH="19047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Equation (2) is exact.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the general solution of (2) 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47800" y="2819400"/>
          <a:ext cx="6324600" cy="3124200"/>
        </p:xfrm>
        <a:graphic>
          <a:graphicData uri="http://schemas.openxmlformats.org/presentationml/2006/ole">
            <p:oleObj spid="_x0000_s5122" name="Equation" r:id="rId3" imgW="2565360" imgH="152388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117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Equation</vt:lpstr>
      <vt:lpstr>MathType 6.0 Equation</vt:lpstr>
      <vt:lpstr>Rule IV of Non-Exact Differential Equation  Lecture-16 UG (B.Sc., Part-2)</vt:lpstr>
      <vt:lpstr>Rule IV of non-exact differential equation</vt:lpstr>
      <vt:lpstr>Problems</vt:lpstr>
      <vt:lpstr>Solution</vt:lpstr>
      <vt:lpstr>Solution</vt:lpstr>
      <vt:lpstr>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16</cp:revision>
  <dcterms:created xsi:type="dcterms:W3CDTF">2020-04-16T04:49:47Z</dcterms:created>
  <dcterms:modified xsi:type="dcterms:W3CDTF">2020-04-16T08:55:04Z</dcterms:modified>
</cp:coreProperties>
</file>