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12C8625-4948-423D-84D7-48B853144514}" type="datetimeFigureOut">
              <a:rPr lang="en-US" smtClean="0"/>
              <a:pPr/>
              <a:t>4/28/2020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67D21E9-1047-4BF1-9A04-E10115F0E7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2C8625-4948-423D-84D7-48B85314451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2C8625-4948-423D-84D7-48B85314451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2C8625-4948-423D-84D7-48B85314451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2C8625-4948-423D-84D7-48B853144514}"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D21E9-1047-4BF1-9A04-E10115F0E7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2C8625-4948-423D-84D7-48B853144514}"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2C8625-4948-423D-84D7-48B853144514}"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2C8625-4948-423D-84D7-48B853144514}"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C8625-4948-423D-84D7-48B853144514}"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2C8625-4948-423D-84D7-48B853144514}"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D21E9-1047-4BF1-9A04-E10115F0E7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2C8625-4948-423D-84D7-48B853144514}"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67D21E9-1047-4BF1-9A04-E10115F0E75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2C8625-4948-423D-84D7-48B853144514}" type="datetimeFigureOut">
              <a:rPr lang="en-US" smtClean="0"/>
              <a:pPr/>
              <a:t>4/28/2020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67D21E9-1047-4BF1-9A04-E10115F0E75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27 APRIL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27 APRIL 2020</a:t>
            </a:r>
            <a:br>
              <a:rPr lang="en-US" sz="2800" b="1" dirty="0" smtClean="0"/>
            </a:br>
            <a:r>
              <a:rPr lang="en-US" sz="2800" b="1" dirty="0" smtClean="0"/>
              <a:t>B.A. PART II (H) PAPER III,UNIT II PSYCHOLOGY IN INDUSTRY)</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MEANING OF PERSONNEL SELECTION</a:t>
            </a:r>
          </a:p>
          <a:p>
            <a:r>
              <a:rPr lang="en-US" sz="2800" dirty="0" smtClean="0"/>
              <a:t>Personnel selection is one of the most critical processes in the study of human work behavior because it determines the efficacy of many other issues of human resource management (e.g., training, productivity, and culture). From this perspective, personnel selection is a process of decision-making, and its main objective is to predict the future performance of potential employees.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27 APRIL 2020</a:t>
            </a:r>
            <a:br>
              <a:rPr lang="en-US" sz="2800" b="1" dirty="0" smtClean="0"/>
            </a:br>
            <a:r>
              <a:rPr lang="en-US" sz="2800" b="1" dirty="0" smtClean="0"/>
              <a:t>B.A. PART II (H) PAPER III,UNIT II PSYCHOLOGY IN INDUSTRY)</a:t>
            </a:r>
            <a:endParaRPr lang="en-US" sz="2800" dirty="0"/>
          </a:p>
        </p:txBody>
      </p:sp>
      <p:sp>
        <p:nvSpPr>
          <p:cNvPr id="3" name="Content Placeholder 2"/>
          <p:cNvSpPr>
            <a:spLocks noGrp="1"/>
          </p:cNvSpPr>
          <p:nvPr>
            <p:ph idx="1"/>
          </p:nvPr>
        </p:nvSpPr>
        <p:spPr/>
        <p:txBody>
          <a:bodyPr>
            <a:normAutofit fontScale="92500" lnSpcReduction="10000"/>
          </a:bodyPr>
          <a:lstStyle/>
          <a:p>
            <a:r>
              <a:rPr lang="en-US" sz="2800" dirty="0" smtClean="0"/>
              <a:t>In order to achieve this objective, personnel selection identifies the individual requirements of job performance and uses a variety of assessment procedures, including cognitive ability tests, personality inventories, interviews, job knowledge tests, situational judgment tests, job experience, work sample  tests, assessment centers, </a:t>
            </a:r>
            <a:r>
              <a:rPr lang="en-US" sz="2800" dirty="0" err="1" smtClean="0"/>
              <a:t>biodata</a:t>
            </a:r>
            <a:r>
              <a:rPr lang="en-US" sz="2800" dirty="0" smtClean="0"/>
              <a:t>, and reference checks. </a:t>
            </a:r>
          </a:p>
          <a:p>
            <a:r>
              <a:rPr lang="en-US" sz="2800" dirty="0" smtClean="0"/>
              <a:t>Personnel selection is used by organizations to decide which of the applicants for a job is the most appropriate for a particular position.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27 APRIL 2020</a:t>
            </a:r>
            <a:br>
              <a:rPr lang="en-US" sz="2800" b="1" dirty="0" smtClean="0"/>
            </a:br>
            <a:r>
              <a:rPr lang="en-US" sz="2800" b="1" dirty="0" smtClean="0"/>
              <a:t>B.A. PART II (H) PAPER III,UNIT II PSYCHOLOGY IN INDUSTRY)</a:t>
            </a:r>
            <a:endParaRPr lang="en-US" sz="2800" dirty="0"/>
          </a:p>
        </p:txBody>
      </p:sp>
      <p:sp>
        <p:nvSpPr>
          <p:cNvPr id="3" name="Content Placeholder 2"/>
          <p:cNvSpPr>
            <a:spLocks noGrp="1"/>
          </p:cNvSpPr>
          <p:nvPr>
            <p:ph idx="1"/>
          </p:nvPr>
        </p:nvSpPr>
        <p:spPr/>
        <p:txBody>
          <a:bodyPr/>
          <a:lstStyle/>
          <a:p>
            <a:r>
              <a:rPr lang="en-US" dirty="0" smtClean="0"/>
              <a:t>In this sense, it is a decision-making process about the suitability of the candidates.</a:t>
            </a:r>
          </a:p>
          <a:p>
            <a:r>
              <a:rPr lang="en-US" dirty="0" smtClean="0"/>
              <a:t>As a scientific discipline, it began around 1900, when the principles and methods of psychology were applied to personnel decisions in Europe and the United States. </a:t>
            </a:r>
          </a:p>
          <a:p>
            <a:r>
              <a:rPr lang="en-US" dirty="0" smtClean="0"/>
              <a:t>This applied process requires carrying out several steps. First, an analysis of the job must be done in order to ascertain the specific characteristics of the position (e.g., tasks and Personnel Selection).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27 APRIL 2020</a:t>
            </a:r>
            <a:br>
              <a:rPr lang="en-US" sz="2800" b="1" dirty="0" smtClean="0"/>
            </a:br>
            <a:r>
              <a:rPr lang="en-US" sz="2800" b="1" dirty="0" smtClean="0"/>
              <a:t>B.A. PART II (H) PAPER III,UNIT II PSYCHOLOGY IN INDUSTRY)</a:t>
            </a:r>
            <a:endParaRPr lang="en-US" sz="2800" dirty="0"/>
          </a:p>
        </p:txBody>
      </p:sp>
      <p:sp>
        <p:nvSpPr>
          <p:cNvPr id="3" name="Content Placeholder 2"/>
          <p:cNvSpPr>
            <a:spLocks noGrp="1"/>
          </p:cNvSpPr>
          <p:nvPr>
            <p:ph idx="1"/>
          </p:nvPr>
        </p:nvSpPr>
        <p:spPr/>
        <p:txBody>
          <a:bodyPr>
            <a:normAutofit fontScale="92500"/>
          </a:bodyPr>
          <a:lstStyle/>
          <a:p>
            <a:r>
              <a:rPr lang="en-US" dirty="0" smtClean="0"/>
              <a:t>The second step involves identifying the specific individual requirements (e.g., cognitive abilities, job knowledge, skills, personality, experience, and other characteristics) needed for carrying out efficiently specified tasks and duties.</a:t>
            </a:r>
          </a:p>
          <a:p>
            <a:r>
              <a:rPr lang="en-US" dirty="0" smtClean="0"/>
              <a:t>The third  step determines the degree to which candidates meet the individual requirements identified in step 2.  Candidates are evaluated using a variety of assessment procedures (e.g., cognitive test, job knowledge test, interview, assessment center, among others) to estimate their proficiency in requirements.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27 APRIL 2020</a:t>
            </a:r>
            <a:br>
              <a:rPr lang="en-US" sz="2800" b="1" dirty="0" smtClean="0"/>
            </a:br>
            <a:r>
              <a:rPr lang="en-US" sz="2800" b="1" dirty="0" smtClean="0"/>
              <a:t>B.A. PART II (H) PAPER III,UNIT II PSYCHOLOGY IN INDUSTRY)</a:t>
            </a:r>
            <a:endParaRPr lang="en-US" sz="2800" dirty="0"/>
          </a:p>
        </p:txBody>
      </p:sp>
      <p:sp>
        <p:nvSpPr>
          <p:cNvPr id="3" name="Content Placeholder 2"/>
          <p:cNvSpPr>
            <a:spLocks noGrp="1"/>
          </p:cNvSpPr>
          <p:nvPr>
            <p:ph idx="1"/>
          </p:nvPr>
        </p:nvSpPr>
        <p:spPr/>
        <p:txBody>
          <a:bodyPr/>
          <a:lstStyle/>
          <a:p>
            <a:r>
              <a:rPr lang="en-US" dirty="0" smtClean="0"/>
              <a:t>Finally, the data collected can be used to predict future organizational behavior (e.g., job performance, training proficiency, turnover, promotions, career success, leadership potential, and many others).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408</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27 APRIL 2020 B.A. PART II (H) PAPER III,UNIT II PSYCHOLOGY IN INDUSTRY)</vt:lpstr>
      <vt:lpstr>27 APRIL 2020 B.A. PART II (H) PAPER III,UNIT II PSYCHOLOGY IN INDUSTRY)</vt:lpstr>
      <vt:lpstr>27 APRIL 2020 B.A. PART II (H) PAPER III,UNIT II PSYCHOLOGY IN INDUSTRY)</vt:lpstr>
      <vt:lpstr>27 APRIL 2020 B.A. PART II (H) PAPER III,UNIT II PSYCHOLOGY IN INDUSTRY)</vt:lpstr>
      <vt:lpstr>27 APRIL 2020 B.A. PART II (H) PAPER III,UNIT II PSYCHOLOGY IN INDUSTRY)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ADMIN</cp:lastModifiedBy>
  <cp:revision>1</cp:revision>
  <dcterms:created xsi:type="dcterms:W3CDTF">2020-04-25T12:29:54Z</dcterms:created>
  <dcterms:modified xsi:type="dcterms:W3CDTF">2020-04-28T05:05:47Z</dcterms:modified>
</cp:coreProperties>
</file>