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10668A9-8FBB-48F4-842A-4FDD3304D39B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FD740AB-CB99-4530-A35F-12D1E2E73D6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akmcqs.com/auditing-mcqs/internal-check-carried-by___________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AUDITING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IN" dirty="0" smtClean="0">
                <a:latin typeface="Berlin Sans FB Demi" pitchFamily="34" charset="0"/>
              </a:rPr>
              <a:t>JAHANAVI DEO</a:t>
            </a:r>
          </a:p>
          <a:p>
            <a:pPr algn="l"/>
            <a:r>
              <a:rPr lang="en-IN" dirty="0" smtClean="0">
                <a:latin typeface="Berlin Sans FB Demi" pitchFamily="34" charset="0"/>
              </a:rPr>
              <a:t>DEPARTMENT OF COMMERCE</a:t>
            </a:r>
          </a:p>
          <a:p>
            <a:pPr algn="l"/>
            <a:r>
              <a:rPr lang="en-IN" dirty="0" smtClean="0">
                <a:latin typeface="Berlin Sans FB Demi" pitchFamily="34" charset="0"/>
              </a:rPr>
              <a:t>M.L ARYA COLLEGE</a:t>
            </a:r>
          </a:p>
          <a:p>
            <a:pPr algn="l"/>
            <a:r>
              <a:rPr lang="en-IN" dirty="0" smtClean="0">
                <a:latin typeface="Berlin Sans FB Demi" pitchFamily="34" charset="0"/>
              </a:rPr>
              <a:t>KASBA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/>
          </a:bodyPr>
          <a:lstStyle/>
          <a:p>
            <a:r>
              <a:rPr lang="en-IN" dirty="0" smtClean="0"/>
              <a:t>QUESTION-ANSWER SESSION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Berlin Sans FB Demi" pitchFamily="34" charset="0"/>
                <a:hlinkClick r:id="rId2"/>
              </a:rPr>
              <a:t>Internal check is carried on by___________?</a:t>
            </a:r>
            <a:endParaRPr lang="en-IN" b="1" dirty="0" smtClean="0">
              <a:latin typeface="Berlin Sans FB Demi" pitchFamily="34" charset="0"/>
            </a:endParaRPr>
          </a:p>
          <a:p>
            <a:r>
              <a:rPr lang="en-IN" dirty="0" smtClean="0">
                <a:latin typeface="Berlin Sans FB Demi" pitchFamily="34" charset="0"/>
              </a:rPr>
              <a:t>A. Staff specially appointed for the purpose</a:t>
            </a:r>
            <a:br>
              <a:rPr lang="en-IN" dirty="0" smtClean="0">
                <a:latin typeface="Berlin Sans FB Demi" pitchFamily="34" charset="0"/>
              </a:rPr>
            </a:br>
            <a:r>
              <a:rPr lang="en-IN" dirty="0" smtClean="0">
                <a:latin typeface="Berlin Sans FB Demi" pitchFamily="34" charset="0"/>
              </a:rPr>
              <a:t>B. Internal auditor</a:t>
            </a:r>
            <a:br>
              <a:rPr lang="en-IN" dirty="0" smtClean="0">
                <a:latin typeface="Berlin Sans FB Demi" pitchFamily="34" charset="0"/>
              </a:rPr>
            </a:br>
            <a:r>
              <a:rPr lang="en-IN" dirty="0" smtClean="0">
                <a:latin typeface="Berlin Sans FB Demi" pitchFamily="34" charset="0"/>
              </a:rPr>
              <a:t>C. Supervisor of the staff</a:t>
            </a:r>
            <a:br>
              <a:rPr lang="en-IN" dirty="0" smtClean="0">
                <a:latin typeface="Berlin Sans FB Demi" pitchFamily="34" charset="0"/>
              </a:rPr>
            </a:br>
            <a:r>
              <a:rPr lang="en-IN" b="1" dirty="0" smtClean="0">
                <a:solidFill>
                  <a:srgbClr val="92D050"/>
                </a:solidFill>
                <a:latin typeface="Berlin Sans FB Demi" pitchFamily="34" charset="0"/>
              </a:rPr>
              <a:t>D. Members of the staff</a:t>
            </a:r>
            <a:endParaRPr lang="en-IN" dirty="0" smtClean="0">
              <a:solidFill>
                <a:srgbClr val="92D050"/>
              </a:solidFill>
              <a:latin typeface="Berlin Sans FB Demi" pitchFamily="34" charset="0"/>
            </a:endParaRPr>
          </a:p>
          <a:p>
            <a:endParaRPr lang="en-IN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The process of distribution of work among employees according to their ability is known as:</a:t>
            </a:r>
          </a:p>
          <a:p>
            <a:r>
              <a:rPr lang="en-IN" dirty="0" smtClean="0">
                <a:latin typeface="Berlin Sans FB Demi" pitchFamily="34" charset="0"/>
              </a:rPr>
              <a:t>A. Internal audit</a:t>
            </a:r>
          </a:p>
          <a:p>
            <a:r>
              <a:rPr lang="en-IN" dirty="0" smtClean="0">
                <a:latin typeface="Berlin Sans FB Demi" pitchFamily="34" charset="0"/>
              </a:rPr>
              <a:t>B. Internal control</a:t>
            </a:r>
          </a:p>
          <a:p>
            <a:r>
              <a:rPr lang="en-IN" b="1" dirty="0" smtClean="0">
                <a:solidFill>
                  <a:srgbClr val="92D050"/>
                </a:solidFill>
                <a:latin typeface="Berlin Sans FB Demi" pitchFamily="34" charset="0"/>
              </a:rPr>
              <a:t>C. Internal check</a:t>
            </a:r>
          </a:p>
          <a:p>
            <a:r>
              <a:rPr lang="en-IN" dirty="0" smtClean="0">
                <a:latin typeface="Berlin Sans FB Demi" pitchFamily="34" charset="0"/>
              </a:rPr>
              <a:t>D. None of these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The main object of internal check is:</a:t>
            </a:r>
          </a:p>
          <a:p>
            <a:r>
              <a:rPr lang="en-IN" dirty="0" smtClean="0">
                <a:latin typeface="Berlin Sans FB Demi" pitchFamily="34" charset="0"/>
              </a:rPr>
              <a:t>A. To find out errors and fraud</a:t>
            </a:r>
          </a:p>
          <a:p>
            <a:r>
              <a:rPr lang="en-IN" dirty="0" smtClean="0">
                <a:latin typeface="Berlin Sans FB Demi" pitchFamily="34" charset="0"/>
              </a:rPr>
              <a:t>B. To examine accounts</a:t>
            </a:r>
          </a:p>
          <a:p>
            <a:r>
              <a:rPr lang="en-IN" dirty="0" smtClean="0">
                <a:solidFill>
                  <a:srgbClr val="92D050"/>
                </a:solidFill>
                <a:latin typeface="Berlin Sans FB Demi" pitchFamily="34" charset="0"/>
              </a:rPr>
              <a:t>C. To distribute the duties among employees</a:t>
            </a:r>
          </a:p>
          <a:p>
            <a:r>
              <a:rPr lang="en-IN" dirty="0" smtClean="0">
                <a:latin typeface="Berlin Sans FB Demi" pitchFamily="34" charset="0"/>
              </a:rPr>
              <a:t>D. To verify assets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The best medium of payment is:</a:t>
            </a:r>
          </a:p>
          <a:p>
            <a:r>
              <a:rPr lang="en-IN" dirty="0" smtClean="0">
                <a:latin typeface="Berlin Sans FB Demi" pitchFamily="34" charset="0"/>
              </a:rPr>
              <a:t>A. Cash</a:t>
            </a:r>
          </a:p>
          <a:p>
            <a:r>
              <a:rPr lang="en-IN" dirty="0" smtClean="0">
                <a:solidFill>
                  <a:srgbClr val="92D050"/>
                </a:solidFill>
                <a:latin typeface="Berlin Sans FB Demi" pitchFamily="34" charset="0"/>
              </a:rPr>
              <a:t>B.  Bank</a:t>
            </a:r>
          </a:p>
          <a:p>
            <a:r>
              <a:rPr lang="en-IN" dirty="0" smtClean="0">
                <a:latin typeface="Berlin Sans FB Demi" pitchFamily="34" charset="0"/>
              </a:rPr>
              <a:t>C. Bills</a:t>
            </a:r>
          </a:p>
          <a:p>
            <a:r>
              <a:rPr lang="en-IN" dirty="0" smtClean="0">
                <a:latin typeface="Berlin Sans FB Demi" pitchFamily="34" charset="0"/>
              </a:rPr>
              <a:t>D.  None of these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Which method is suitable for recording of wages:</a:t>
            </a:r>
          </a:p>
          <a:p>
            <a:r>
              <a:rPr lang="en-IN" dirty="0" smtClean="0">
                <a:solidFill>
                  <a:srgbClr val="92D050"/>
                </a:solidFill>
                <a:latin typeface="Berlin Sans FB Demi" pitchFamily="34" charset="0"/>
              </a:rPr>
              <a:t>A. Wage register</a:t>
            </a:r>
          </a:p>
          <a:p>
            <a:r>
              <a:rPr lang="en-IN" dirty="0" smtClean="0">
                <a:latin typeface="Berlin Sans FB Demi" pitchFamily="34" charset="0"/>
              </a:rPr>
              <a:t>B.  Wage schedule</a:t>
            </a:r>
          </a:p>
          <a:p>
            <a:r>
              <a:rPr lang="en-IN" dirty="0" smtClean="0">
                <a:latin typeface="Berlin Sans FB Demi" pitchFamily="34" charset="0"/>
              </a:rPr>
              <a:t>C.  Wage cards</a:t>
            </a:r>
          </a:p>
          <a:p>
            <a:r>
              <a:rPr lang="en-IN" dirty="0" smtClean="0">
                <a:latin typeface="Berlin Sans FB Demi" pitchFamily="34" charset="0"/>
              </a:rPr>
              <a:t>D.  None of these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erlin Sans FB Demi" pitchFamily="34" charset="0"/>
              </a:rPr>
              <a:t>The universal principle of purchases is:</a:t>
            </a:r>
          </a:p>
          <a:p>
            <a:r>
              <a:rPr lang="en-IN" dirty="0" smtClean="0">
                <a:latin typeface="Berlin Sans FB Demi" pitchFamily="34" charset="0"/>
              </a:rPr>
              <a:t>A. Best goods</a:t>
            </a:r>
          </a:p>
          <a:p>
            <a:r>
              <a:rPr lang="en-IN" dirty="0" smtClean="0">
                <a:latin typeface="Berlin Sans FB Demi" pitchFamily="34" charset="0"/>
              </a:rPr>
              <a:t>B.  Cheapest goods</a:t>
            </a:r>
          </a:p>
          <a:p>
            <a:r>
              <a:rPr lang="en-IN" dirty="0" smtClean="0">
                <a:solidFill>
                  <a:srgbClr val="92D050"/>
                </a:solidFill>
                <a:latin typeface="Berlin Sans FB Demi" pitchFamily="34" charset="0"/>
              </a:rPr>
              <a:t>C.  Best and cheapest goods</a:t>
            </a:r>
          </a:p>
          <a:p>
            <a:r>
              <a:rPr lang="en-IN" dirty="0" smtClean="0">
                <a:latin typeface="Berlin Sans FB Demi" pitchFamily="34" charset="0"/>
              </a:rPr>
              <a:t>D.  None of these</a:t>
            </a:r>
            <a:endParaRPr lang="en-IN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</TotalTime>
  <Words>167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AUDITING</vt:lpstr>
      <vt:lpstr>QUESTION-ANSWER SESSION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jahanvi</dc:creator>
  <cp:lastModifiedBy>jahanvi</cp:lastModifiedBy>
  <cp:revision>10</cp:revision>
  <dcterms:created xsi:type="dcterms:W3CDTF">2020-03-22T05:45:07Z</dcterms:created>
  <dcterms:modified xsi:type="dcterms:W3CDTF">2020-04-26T11:22:17Z</dcterms:modified>
</cp:coreProperties>
</file>