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58"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2" d="100"/>
          <a:sy n="42" d="100"/>
        </p:scale>
        <p:origin x="-112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42"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43"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44"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45"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46"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47"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1"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1048582"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1048583" name="Date Placeholder 3"/>
          <p:cNvSpPr>
            <a:spLocks noGrp="1"/>
          </p:cNvSpPr>
          <p:nvPr>
            <p:ph type="dt" sz="half" idx="10"/>
          </p:nvPr>
        </p:nvSpPr>
        <p:spPr/>
        <p:txBody>
          <a:bodyPr/>
          <a:lstStyle/>
          <a:p>
            <a:fld id="{94E0F109-B58F-4B09-A3D4-385790D832C8}" type="datetimeFigureOut">
              <a:rPr lang="en-US" smtClean="0"/>
              <a:pPr/>
              <a:t>4/21/2020</a:t>
            </a:fld>
            <a:endParaRPr lang="en-US"/>
          </a:p>
        </p:txBody>
      </p:sp>
      <p:sp>
        <p:nvSpPr>
          <p:cNvPr id="1048584" name="Footer Placeholder 4"/>
          <p:cNvSpPr>
            <a:spLocks noGrp="1"/>
          </p:cNvSpPr>
          <p:nvPr>
            <p:ph type="ftr" sz="quarter" idx="11"/>
          </p:nvPr>
        </p:nvSpPr>
        <p:spPr/>
        <p:txBody>
          <a:bodyPr/>
          <a:lstStyle/>
          <a:p>
            <a:endParaRPr lang="en-US"/>
          </a:p>
        </p:txBody>
      </p:sp>
      <p:sp>
        <p:nvSpPr>
          <p:cNvPr id="1048585"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09" name="Title 1"/>
          <p:cNvSpPr>
            <a:spLocks noGrp="1"/>
          </p:cNvSpPr>
          <p:nvPr>
            <p:ph type="title"/>
          </p:nvPr>
        </p:nvSpPr>
        <p:spPr/>
        <p:txBody>
          <a:bodyPr/>
          <a:lstStyle/>
          <a:p>
            <a:r>
              <a:rPr lang="en-US" smtClean="0"/>
              <a:t>Click to edit Master title style</a:t>
            </a:r>
            <a:endParaRPr lang="en-US"/>
          </a:p>
        </p:txBody>
      </p:sp>
      <p:sp>
        <p:nvSpPr>
          <p:cNvPr id="1048610"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11" name="Date Placeholder 3"/>
          <p:cNvSpPr>
            <a:spLocks noGrp="1"/>
          </p:cNvSpPr>
          <p:nvPr>
            <p:ph type="dt" sz="half" idx="10"/>
          </p:nvPr>
        </p:nvSpPr>
        <p:spPr/>
        <p:txBody>
          <a:bodyPr/>
          <a:lstStyle/>
          <a:p>
            <a:fld id="{94E0F109-B58F-4B09-A3D4-385790D832C8}" type="datetimeFigureOut">
              <a:rPr lang="en-US" smtClean="0"/>
              <a:pPr/>
              <a:t>4/21/2020</a:t>
            </a:fld>
            <a:endParaRPr lang="en-US"/>
          </a:p>
        </p:txBody>
      </p:sp>
      <p:sp>
        <p:nvSpPr>
          <p:cNvPr id="1048612" name="Footer Placeholder 4"/>
          <p:cNvSpPr>
            <a:spLocks noGrp="1"/>
          </p:cNvSpPr>
          <p:nvPr>
            <p:ph type="ftr" sz="quarter" idx="11"/>
          </p:nvPr>
        </p:nvSpPr>
        <p:spPr/>
        <p:txBody>
          <a:bodyPr/>
          <a:lstStyle/>
          <a:p>
            <a:endParaRPr lang="en-US"/>
          </a:p>
        </p:txBody>
      </p:sp>
      <p:sp>
        <p:nvSpPr>
          <p:cNvPr id="1048613"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593"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1048594"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95" name="Date Placeholder 3"/>
          <p:cNvSpPr>
            <a:spLocks noGrp="1"/>
          </p:cNvSpPr>
          <p:nvPr>
            <p:ph type="dt" sz="half" idx="10"/>
          </p:nvPr>
        </p:nvSpPr>
        <p:spPr/>
        <p:txBody>
          <a:bodyPr/>
          <a:lstStyle/>
          <a:p>
            <a:fld id="{94E0F109-B58F-4B09-A3D4-385790D832C8}" type="datetimeFigureOut">
              <a:rPr lang="en-US" smtClean="0"/>
              <a:pPr/>
              <a:t>4/21/2020</a:t>
            </a:fld>
            <a:endParaRPr lang="en-US"/>
          </a:p>
        </p:txBody>
      </p:sp>
      <p:sp>
        <p:nvSpPr>
          <p:cNvPr id="1048596" name="Footer Placeholder 4"/>
          <p:cNvSpPr>
            <a:spLocks noGrp="1"/>
          </p:cNvSpPr>
          <p:nvPr>
            <p:ph type="ftr" sz="quarter" idx="11"/>
          </p:nvPr>
        </p:nvSpPr>
        <p:spPr/>
        <p:txBody>
          <a:bodyPr/>
          <a:lstStyle/>
          <a:p>
            <a:endParaRPr lang="en-US"/>
          </a:p>
        </p:txBody>
      </p:sp>
      <p:sp>
        <p:nvSpPr>
          <p:cNvPr id="1048597"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98" name="Title 1"/>
          <p:cNvSpPr>
            <a:spLocks noGrp="1"/>
          </p:cNvSpPr>
          <p:nvPr>
            <p:ph type="title"/>
          </p:nvPr>
        </p:nvSpPr>
        <p:spPr/>
        <p:txBody>
          <a:bodyPr/>
          <a:lstStyle/>
          <a:p>
            <a:r>
              <a:rPr lang="en-US" smtClean="0"/>
              <a:t>Click to edit Master title style</a:t>
            </a:r>
            <a:endParaRPr lang="en-US"/>
          </a:p>
        </p:txBody>
      </p:sp>
      <p:sp>
        <p:nvSpPr>
          <p:cNvPr id="1048599"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00" name="Date Placeholder 3"/>
          <p:cNvSpPr>
            <a:spLocks noGrp="1"/>
          </p:cNvSpPr>
          <p:nvPr>
            <p:ph type="dt" sz="half" idx="10"/>
          </p:nvPr>
        </p:nvSpPr>
        <p:spPr/>
        <p:txBody>
          <a:bodyPr/>
          <a:lstStyle/>
          <a:p>
            <a:fld id="{94E0F109-B58F-4B09-A3D4-385790D832C8}" type="datetimeFigureOut">
              <a:rPr lang="en-US" smtClean="0"/>
              <a:pPr/>
              <a:t>4/21/2020</a:t>
            </a:fld>
            <a:endParaRPr lang="en-US"/>
          </a:p>
        </p:txBody>
      </p:sp>
      <p:sp>
        <p:nvSpPr>
          <p:cNvPr id="1048601" name="Footer Placeholder 4"/>
          <p:cNvSpPr>
            <a:spLocks noGrp="1"/>
          </p:cNvSpPr>
          <p:nvPr>
            <p:ph type="ftr" sz="quarter" idx="11"/>
          </p:nvPr>
        </p:nvSpPr>
        <p:spPr/>
        <p:txBody>
          <a:bodyPr/>
          <a:lstStyle/>
          <a:p>
            <a:endParaRPr lang="en-US"/>
          </a:p>
        </p:txBody>
      </p:sp>
      <p:sp>
        <p:nvSpPr>
          <p:cNvPr id="1048602"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14"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1048615"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48616" name="Date Placeholder 3"/>
          <p:cNvSpPr>
            <a:spLocks noGrp="1"/>
          </p:cNvSpPr>
          <p:nvPr>
            <p:ph type="dt" sz="half" idx="10"/>
          </p:nvPr>
        </p:nvSpPr>
        <p:spPr/>
        <p:txBody>
          <a:bodyPr/>
          <a:lstStyle/>
          <a:p>
            <a:fld id="{94E0F109-B58F-4B09-A3D4-385790D832C8}" type="datetimeFigureOut">
              <a:rPr lang="en-US" smtClean="0"/>
              <a:pPr/>
              <a:t>4/21/2020</a:t>
            </a:fld>
            <a:endParaRPr lang="en-US"/>
          </a:p>
        </p:txBody>
      </p:sp>
      <p:sp>
        <p:nvSpPr>
          <p:cNvPr id="1048617" name="Footer Placeholder 4"/>
          <p:cNvSpPr>
            <a:spLocks noGrp="1"/>
          </p:cNvSpPr>
          <p:nvPr>
            <p:ph type="ftr" sz="quarter" idx="11"/>
          </p:nvPr>
        </p:nvSpPr>
        <p:spPr/>
        <p:txBody>
          <a:bodyPr/>
          <a:lstStyle/>
          <a:p>
            <a:endParaRPr lang="en-US"/>
          </a:p>
        </p:txBody>
      </p:sp>
      <p:sp>
        <p:nvSpPr>
          <p:cNvPr id="1048618"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19" name="Title 1"/>
          <p:cNvSpPr>
            <a:spLocks noGrp="1"/>
          </p:cNvSpPr>
          <p:nvPr>
            <p:ph type="title"/>
          </p:nvPr>
        </p:nvSpPr>
        <p:spPr/>
        <p:txBody>
          <a:bodyPr/>
          <a:lstStyle/>
          <a:p>
            <a:r>
              <a:rPr lang="en-US" smtClean="0"/>
              <a:t>Click to edit Master title style</a:t>
            </a:r>
            <a:endParaRPr lang="en-US"/>
          </a:p>
        </p:txBody>
      </p:sp>
      <p:sp>
        <p:nvSpPr>
          <p:cNvPr id="1048620"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1"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2" name="Date Placeholder 4"/>
          <p:cNvSpPr>
            <a:spLocks noGrp="1"/>
          </p:cNvSpPr>
          <p:nvPr>
            <p:ph type="dt" sz="half" idx="10"/>
          </p:nvPr>
        </p:nvSpPr>
        <p:spPr/>
        <p:txBody>
          <a:bodyPr/>
          <a:lstStyle/>
          <a:p>
            <a:fld id="{94E0F109-B58F-4B09-A3D4-385790D832C8}" type="datetimeFigureOut">
              <a:rPr lang="en-US" smtClean="0"/>
              <a:pPr/>
              <a:t>4/21/2020</a:t>
            </a:fld>
            <a:endParaRPr lang="en-US"/>
          </a:p>
        </p:txBody>
      </p:sp>
      <p:sp>
        <p:nvSpPr>
          <p:cNvPr id="1048623" name="Footer Placeholder 5"/>
          <p:cNvSpPr>
            <a:spLocks noGrp="1"/>
          </p:cNvSpPr>
          <p:nvPr>
            <p:ph type="ftr" sz="quarter" idx="11"/>
          </p:nvPr>
        </p:nvSpPr>
        <p:spPr/>
        <p:txBody>
          <a:bodyPr/>
          <a:lstStyle/>
          <a:p>
            <a:endParaRPr lang="en-US"/>
          </a:p>
        </p:txBody>
      </p:sp>
      <p:sp>
        <p:nvSpPr>
          <p:cNvPr id="1048624"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25" name="Title 1"/>
          <p:cNvSpPr>
            <a:spLocks noGrp="1"/>
          </p:cNvSpPr>
          <p:nvPr>
            <p:ph type="title"/>
          </p:nvPr>
        </p:nvSpPr>
        <p:spPr/>
        <p:txBody>
          <a:bodyPr/>
          <a:lstStyle/>
          <a:p>
            <a:r>
              <a:rPr lang="en-US" smtClean="0"/>
              <a:t>Click to edit Master title style</a:t>
            </a:r>
            <a:endParaRPr lang="en-US"/>
          </a:p>
        </p:txBody>
      </p:sp>
      <p:sp>
        <p:nvSpPr>
          <p:cNvPr id="1048626"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27"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8"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29"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30" name="Date Placeholder 6"/>
          <p:cNvSpPr>
            <a:spLocks noGrp="1"/>
          </p:cNvSpPr>
          <p:nvPr>
            <p:ph type="dt" sz="half" idx="10"/>
          </p:nvPr>
        </p:nvSpPr>
        <p:spPr/>
        <p:txBody>
          <a:bodyPr/>
          <a:lstStyle/>
          <a:p>
            <a:fld id="{94E0F109-B58F-4B09-A3D4-385790D832C8}" type="datetimeFigureOut">
              <a:rPr lang="en-US" smtClean="0"/>
              <a:pPr/>
              <a:t>4/21/2020</a:t>
            </a:fld>
            <a:endParaRPr lang="en-US"/>
          </a:p>
        </p:txBody>
      </p:sp>
      <p:sp>
        <p:nvSpPr>
          <p:cNvPr id="1048631" name="Footer Placeholder 7"/>
          <p:cNvSpPr>
            <a:spLocks noGrp="1"/>
          </p:cNvSpPr>
          <p:nvPr>
            <p:ph type="ftr" sz="quarter" idx="11"/>
          </p:nvPr>
        </p:nvSpPr>
        <p:spPr/>
        <p:txBody>
          <a:bodyPr/>
          <a:lstStyle/>
          <a:p>
            <a:endParaRPr lang="en-US"/>
          </a:p>
        </p:txBody>
      </p:sp>
      <p:sp>
        <p:nvSpPr>
          <p:cNvPr id="1048632" name="Slide Number Placeholder 8"/>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589" name="Title 1"/>
          <p:cNvSpPr>
            <a:spLocks noGrp="1"/>
          </p:cNvSpPr>
          <p:nvPr>
            <p:ph type="title"/>
          </p:nvPr>
        </p:nvSpPr>
        <p:spPr/>
        <p:txBody>
          <a:bodyPr/>
          <a:lstStyle/>
          <a:p>
            <a:r>
              <a:rPr lang="en-US" smtClean="0"/>
              <a:t>Click to edit Master title style</a:t>
            </a:r>
            <a:endParaRPr lang="en-US"/>
          </a:p>
        </p:txBody>
      </p:sp>
      <p:sp>
        <p:nvSpPr>
          <p:cNvPr id="1048590" name="Date Placeholder 2"/>
          <p:cNvSpPr>
            <a:spLocks noGrp="1"/>
          </p:cNvSpPr>
          <p:nvPr>
            <p:ph type="dt" sz="half" idx="10"/>
          </p:nvPr>
        </p:nvSpPr>
        <p:spPr/>
        <p:txBody>
          <a:bodyPr/>
          <a:lstStyle/>
          <a:p>
            <a:fld id="{94E0F109-B58F-4B09-A3D4-385790D832C8}" type="datetimeFigureOut">
              <a:rPr lang="en-US" smtClean="0"/>
              <a:pPr/>
              <a:t>4/21/2020</a:t>
            </a:fld>
            <a:endParaRPr lang="en-US"/>
          </a:p>
        </p:txBody>
      </p:sp>
      <p:sp>
        <p:nvSpPr>
          <p:cNvPr id="1048591" name="Footer Placeholder 3"/>
          <p:cNvSpPr>
            <a:spLocks noGrp="1"/>
          </p:cNvSpPr>
          <p:nvPr>
            <p:ph type="ftr" sz="quarter" idx="11"/>
          </p:nvPr>
        </p:nvSpPr>
        <p:spPr/>
        <p:txBody>
          <a:bodyPr/>
          <a:lstStyle/>
          <a:p>
            <a:endParaRPr lang="en-US"/>
          </a:p>
        </p:txBody>
      </p:sp>
      <p:sp>
        <p:nvSpPr>
          <p:cNvPr id="1048592" name="Slide Number Placeholder 4"/>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33" name="Date Placeholder 1"/>
          <p:cNvSpPr>
            <a:spLocks noGrp="1"/>
          </p:cNvSpPr>
          <p:nvPr>
            <p:ph type="dt" sz="half" idx="10"/>
          </p:nvPr>
        </p:nvSpPr>
        <p:spPr/>
        <p:txBody>
          <a:bodyPr/>
          <a:lstStyle/>
          <a:p>
            <a:fld id="{94E0F109-B58F-4B09-A3D4-385790D832C8}" type="datetimeFigureOut">
              <a:rPr lang="en-US" smtClean="0"/>
              <a:pPr/>
              <a:t>4/21/2020</a:t>
            </a:fld>
            <a:endParaRPr lang="en-US"/>
          </a:p>
        </p:txBody>
      </p:sp>
      <p:sp>
        <p:nvSpPr>
          <p:cNvPr id="1048634" name="Footer Placeholder 2"/>
          <p:cNvSpPr>
            <a:spLocks noGrp="1"/>
          </p:cNvSpPr>
          <p:nvPr>
            <p:ph type="ftr" sz="quarter" idx="11"/>
          </p:nvPr>
        </p:nvSpPr>
        <p:spPr/>
        <p:txBody>
          <a:bodyPr/>
          <a:lstStyle/>
          <a:p>
            <a:endParaRPr lang="en-US"/>
          </a:p>
        </p:txBody>
      </p:sp>
      <p:sp>
        <p:nvSpPr>
          <p:cNvPr id="1048635" name="Slide Number Placeholder 3"/>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36"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1048637"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38"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39" name="Date Placeholder 4"/>
          <p:cNvSpPr>
            <a:spLocks noGrp="1"/>
          </p:cNvSpPr>
          <p:nvPr>
            <p:ph type="dt" sz="half" idx="10"/>
          </p:nvPr>
        </p:nvSpPr>
        <p:spPr/>
        <p:txBody>
          <a:bodyPr/>
          <a:lstStyle/>
          <a:p>
            <a:fld id="{94E0F109-B58F-4B09-A3D4-385790D832C8}" type="datetimeFigureOut">
              <a:rPr lang="en-US" smtClean="0"/>
              <a:pPr/>
              <a:t>4/21/2020</a:t>
            </a:fld>
            <a:endParaRPr lang="en-US"/>
          </a:p>
        </p:txBody>
      </p:sp>
      <p:sp>
        <p:nvSpPr>
          <p:cNvPr id="1048640" name="Footer Placeholder 5"/>
          <p:cNvSpPr>
            <a:spLocks noGrp="1"/>
          </p:cNvSpPr>
          <p:nvPr>
            <p:ph type="ftr" sz="quarter" idx="11"/>
          </p:nvPr>
        </p:nvSpPr>
        <p:spPr/>
        <p:txBody>
          <a:bodyPr/>
          <a:lstStyle/>
          <a:p>
            <a:endParaRPr lang="en-US"/>
          </a:p>
        </p:txBody>
      </p:sp>
      <p:sp>
        <p:nvSpPr>
          <p:cNvPr id="1048641"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03"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1048604"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48605"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06" name="Date Placeholder 4"/>
          <p:cNvSpPr>
            <a:spLocks noGrp="1"/>
          </p:cNvSpPr>
          <p:nvPr>
            <p:ph type="dt" sz="half" idx="10"/>
          </p:nvPr>
        </p:nvSpPr>
        <p:spPr/>
        <p:txBody>
          <a:bodyPr/>
          <a:lstStyle/>
          <a:p>
            <a:fld id="{94E0F109-B58F-4B09-A3D4-385790D832C8}" type="datetimeFigureOut">
              <a:rPr lang="en-US" smtClean="0"/>
              <a:pPr/>
              <a:t>4/21/2020</a:t>
            </a:fld>
            <a:endParaRPr lang="en-US"/>
          </a:p>
        </p:txBody>
      </p:sp>
      <p:sp>
        <p:nvSpPr>
          <p:cNvPr id="1048607" name="Footer Placeholder 5"/>
          <p:cNvSpPr>
            <a:spLocks noGrp="1"/>
          </p:cNvSpPr>
          <p:nvPr>
            <p:ph type="ftr" sz="quarter" idx="11"/>
          </p:nvPr>
        </p:nvSpPr>
        <p:spPr/>
        <p:txBody>
          <a:bodyPr/>
          <a:lstStyle/>
          <a:p>
            <a:endParaRPr lang="en-US"/>
          </a:p>
        </p:txBody>
      </p:sp>
      <p:sp>
        <p:nvSpPr>
          <p:cNvPr id="1048608"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1048577"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8"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E0F109-B58F-4B09-A3D4-385790D832C8}" type="datetimeFigureOut">
              <a:rPr lang="en-US" smtClean="0"/>
              <a:pPr/>
              <a:t>4/21/2020</a:t>
            </a:fld>
            <a:endParaRPr lang="en-US"/>
          </a:p>
        </p:txBody>
      </p:sp>
      <p:sp>
        <p:nvSpPr>
          <p:cNvPr id="1048579"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74070B-2D23-48E3-B794-F264F80DA9E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Subtitle 2"/>
          <p:cNvSpPr>
            <a:spLocks noGrp="1"/>
          </p:cNvSpPr>
          <p:nvPr>
            <p:ph type="subTitle" idx="1"/>
          </p:nvPr>
        </p:nvSpPr>
        <p:spPr>
          <a:xfrm>
            <a:off x="457200" y="304800"/>
            <a:ext cx="8458200" cy="6324600"/>
          </a:xfrm>
        </p:spPr>
        <p:txBody>
          <a:bodyPr>
            <a:normAutofit lnSpcReduction="10000"/>
          </a:bodyPr>
          <a:lstStyle/>
          <a:p>
            <a:pPr>
              <a:lnSpc>
                <a:spcPct val="150000"/>
              </a:lnSpc>
            </a:pPr>
            <a:endParaRPr lang="en-US" sz="2800" b="1" dirty="0" smtClean="0">
              <a:solidFill>
                <a:srgbClr val="00B050"/>
              </a:solidFill>
              <a:latin typeface="Nirmala UI" panose="020B0502040204020203" pitchFamily="34" charset="0"/>
              <a:cs typeface="Nirmala UI" panose="020B0502040204020203" pitchFamily="34" charset="0"/>
            </a:endParaRPr>
          </a:p>
          <a:p>
            <a:pPr>
              <a:lnSpc>
                <a:spcPct val="150000"/>
              </a:lnSpc>
            </a:pPr>
            <a:endParaRPr lang="en-US" sz="3000" b="1" dirty="0" smtClean="0">
              <a:solidFill>
                <a:srgbClr val="FF0000"/>
              </a:solidFill>
              <a:latin typeface="Nirmala UI" panose="020B0502040204020203" pitchFamily="34" charset="0"/>
              <a:cs typeface="Nirmala UI" panose="020B0502040204020203" pitchFamily="34" charset="0"/>
            </a:endParaRPr>
          </a:p>
          <a:p>
            <a:pPr>
              <a:lnSpc>
                <a:spcPct val="150000"/>
              </a:lnSpc>
            </a:pPr>
            <a:r>
              <a:rPr lang="hi-IN" sz="3000" b="1" dirty="0" smtClean="0">
                <a:solidFill>
                  <a:srgbClr val="FF0000"/>
                </a:solidFill>
                <a:latin typeface="Nirmala UI" panose="020B0502040204020203" pitchFamily="34" charset="0"/>
                <a:cs typeface="Nirmala UI" panose="020B0502040204020203" pitchFamily="34" charset="0"/>
              </a:rPr>
              <a:t>मुंशी लाल आर्य महाविद्यालय, कसबा, पूर्णियाँ। </a:t>
            </a:r>
            <a:endParaRPr lang="hi-IN" sz="3000" b="1" dirty="0">
              <a:solidFill>
                <a:srgbClr val="FF0000"/>
              </a:solidFill>
              <a:latin typeface="Nirmala UI" panose="020B0502040204020203" pitchFamily="34" charset="0"/>
              <a:cs typeface="Nirmala UI" panose="020B0502040204020203" pitchFamily="34" charset="0"/>
            </a:endParaRPr>
          </a:p>
          <a:p>
            <a:pPr>
              <a:lnSpc>
                <a:spcPct val="150000"/>
              </a:lnSpc>
            </a:pPr>
            <a:r>
              <a:rPr lang="hi-IN" sz="2600" b="1" dirty="0">
                <a:solidFill>
                  <a:srgbClr val="0070C0"/>
                </a:solidFill>
                <a:latin typeface="Nirmala UI" panose="020B0502040204020203" pitchFamily="34" charset="0"/>
                <a:cs typeface="Nirmala UI" panose="020B0502040204020203" pitchFamily="34" charset="0"/>
              </a:rPr>
              <a:t>हिन्दी विभाग </a:t>
            </a:r>
          </a:p>
          <a:p>
            <a:pPr>
              <a:lnSpc>
                <a:spcPct val="150000"/>
              </a:lnSpc>
            </a:pPr>
            <a:r>
              <a:rPr lang="en-US" sz="2600" b="1" dirty="0" smtClean="0">
                <a:solidFill>
                  <a:schemeClr val="accent6">
                    <a:lumMod val="50000"/>
                  </a:schemeClr>
                </a:solidFill>
                <a:latin typeface="Nirmala UI" panose="020B0502040204020203" pitchFamily="34" charset="0"/>
                <a:cs typeface="Nirmala UI" panose="020B0502040204020203" pitchFamily="34" charset="0"/>
              </a:rPr>
              <a:t>(</a:t>
            </a:r>
            <a:r>
              <a:rPr lang="hi-IN" sz="2600" b="1" dirty="0" smtClean="0">
                <a:solidFill>
                  <a:schemeClr val="accent6">
                    <a:lumMod val="50000"/>
                  </a:schemeClr>
                </a:solidFill>
                <a:latin typeface="Nirmala UI" panose="020B0502040204020203" pitchFamily="34" charset="0"/>
                <a:cs typeface="Nirmala UI" panose="020B0502040204020203" pitchFamily="34" charset="0"/>
              </a:rPr>
              <a:t>कबीर</a:t>
            </a:r>
            <a:r>
              <a:rPr lang="en-US" sz="2600" b="1" dirty="0" smtClean="0">
                <a:solidFill>
                  <a:schemeClr val="accent6">
                    <a:lumMod val="50000"/>
                  </a:schemeClr>
                </a:solidFill>
                <a:latin typeface="Nirmala UI" panose="020B0502040204020203" pitchFamily="34" charset="0"/>
                <a:cs typeface="Nirmala UI" panose="020B0502040204020203" pitchFamily="34" charset="0"/>
              </a:rPr>
              <a:t> की साखी)</a:t>
            </a:r>
            <a:endParaRPr lang="hi-IN" sz="2600" b="1" dirty="0">
              <a:solidFill>
                <a:schemeClr val="accent6">
                  <a:lumMod val="50000"/>
                </a:schemeClr>
              </a:solidFill>
              <a:latin typeface="Nirmala UI" panose="020B0502040204020203" pitchFamily="34" charset="0"/>
              <a:cs typeface="Nirmala UI" panose="020B0502040204020203" pitchFamily="34" charset="0"/>
            </a:endParaRPr>
          </a:p>
          <a:p>
            <a:r>
              <a:rPr lang="en-US" sz="2400" b="1" dirty="0" smtClean="0">
                <a:solidFill>
                  <a:srgbClr val="00B050"/>
                </a:solidFill>
                <a:latin typeface="Nirmala UI" panose="020B0502040204020203" pitchFamily="34" charset="0"/>
                <a:cs typeface="Nirmala UI" panose="020B0502040204020203" pitchFamily="34" charset="0"/>
              </a:rPr>
              <a:t>(</a:t>
            </a:r>
            <a:r>
              <a:rPr lang="hi-IN" sz="2400" b="1" dirty="0" smtClean="0">
                <a:solidFill>
                  <a:srgbClr val="00B050"/>
                </a:solidFill>
                <a:latin typeface="Nirmala UI" panose="020B0502040204020203" pitchFamily="34" charset="0"/>
                <a:cs typeface="Nirmala UI" panose="020B0502040204020203" pitchFamily="34" charset="0"/>
              </a:rPr>
              <a:t>अप्रैल 2020</a:t>
            </a:r>
            <a:r>
              <a:rPr lang="en-US" sz="2400" b="1" dirty="0" smtClean="0">
                <a:solidFill>
                  <a:srgbClr val="00B050"/>
                </a:solidFill>
                <a:latin typeface="Nirmala UI" panose="020B0502040204020203" pitchFamily="34" charset="0"/>
                <a:cs typeface="Nirmala UI" panose="020B0502040204020203" pitchFamily="34" charset="0"/>
              </a:rPr>
              <a:t>)</a:t>
            </a:r>
          </a:p>
          <a:p>
            <a:endParaRPr lang="hi-IN" sz="2600" b="1" dirty="0" smtClean="0">
              <a:solidFill>
                <a:schemeClr val="accent6">
                  <a:lumMod val="50000"/>
                </a:schemeClr>
              </a:solidFill>
              <a:latin typeface="Nirmala UI" panose="020B0502040204020203" pitchFamily="34" charset="0"/>
              <a:cs typeface="Nirmala UI" panose="020B0502040204020203" pitchFamily="34" charset="0"/>
            </a:endParaRP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हरेन्द्र कुमार</a:t>
            </a:r>
            <a:endParaRPr lang="en-US" sz="2000" b="1" dirty="0" smtClean="0">
              <a:solidFill>
                <a:schemeClr val="accent6">
                  <a:lumMod val="50000"/>
                </a:schemeClr>
              </a:solidFill>
              <a:latin typeface="Nirmala UI" panose="020B0502040204020203" pitchFamily="34" charset="0"/>
              <a:cs typeface="Nirmala UI" panose="020B0502040204020203" pitchFamily="34" charset="0"/>
            </a:endParaRP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असिस्टेंट प्रोफेसर </a:t>
            </a: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हिंदी विभाग</a:t>
            </a: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एम.एल. आर्य कॉलेज, कसबा, पूर्णियाँ।</a:t>
            </a:r>
          </a:p>
          <a:p>
            <a:r>
              <a:rPr lang="en-US" sz="2000" b="1" dirty="0" smtClean="0">
                <a:solidFill>
                  <a:schemeClr val="accent6">
                    <a:lumMod val="50000"/>
                  </a:schemeClr>
                </a:solidFill>
                <a:latin typeface="Nirmala UI" panose="020B0502040204020203" pitchFamily="34" charset="0"/>
                <a:cs typeface="Nirmala UI" panose="020B0502040204020203" pitchFamily="34" charset="0"/>
              </a:rPr>
              <a:t>                                             </a:t>
            </a:r>
            <a:r>
              <a:rPr lang="hi-IN" sz="2000" b="1" dirty="0" smtClean="0">
                <a:solidFill>
                  <a:schemeClr val="accent6">
                    <a:lumMod val="50000"/>
                  </a:schemeClr>
                </a:solidFill>
                <a:latin typeface="Nirmala UI" panose="020B0502040204020203" pitchFamily="34" charset="0"/>
                <a:cs typeface="Nirmala UI" panose="020B0502040204020203" pitchFamily="34" charset="0"/>
              </a:rPr>
              <a:t>ईमेल-</a:t>
            </a:r>
            <a:r>
              <a:rPr lang="en-US" sz="2000" b="1" dirty="0" smtClean="0">
                <a:solidFill>
                  <a:schemeClr val="accent6">
                    <a:lumMod val="50000"/>
                  </a:schemeClr>
                </a:solidFill>
                <a:latin typeface="Nirmala UI" panose="020B0502040204020203" pitchFamily="34" charset="0"/>
                <a:cs typeface="Nirmala UI" panose="020B0502040204020203" pitchFamily="34" charset="0"/>
              </a:rPr>
              <a:t>hkumarbhu@gmail.com</a:t>
            </a:r>
            <a:r>
              <a:rPr lang="hi-IN" sz="2000" b="1" dirty="0" smtClean="0">
                <a:solidFill>
                  <a:schemeClr val="accent6">
                    <a:lumMod val="50000"/>
                  </a:schemeClr>
                </a:solidFill>
                <a:latin typeface="Nirmala UI" panose="020B0502040204020203" pitchFamily="34" charset="0"/>
                <a:cs typeface="Nirmala UI" panose="020B0502040204020203" pitchFamily="34" charset="0"/>
              </a:rPr>
              <a:t> </a:t>
            </a:r>
          </a:p>
          <a:p>
            <a:pPr>
              <a:lnSpc>
                <a:spcPct val="150000"/>
              </a:lnSpc>
            </a:pPr>
            <a:endParaRPr lang="en-US" sz="2600" b="1" dirty="0" smtClean="0">
              <a:solidFill>
                <a:schemeClr val="accent6">
                  <a:lumMod val="50000"/>
                </a:schemeClr>
              </a:solidFill>
              <a:latin typeface="Nirmala UI" panose="020B0502040204020203" pitchFamily="34" charset="0"/>
              <a:cs typeface="Nirmala UI" panose="020B0502040204020203" pitchFamily="34" charset="0"/>
            </a:endParaRPr>
          </a:p>
          <a:p>
            <a:pPr>
              <a:lnSpc>
                <a:spcPct val="150000"/>
              </a:lnSpc>
            </a:pPr>
            <a:endParaRPr lang="en-US" sz="2600" b="1" dirty="0">
              <a:solidFill>
                <a:schemeClr val="accent6">
                  <a:lumMod val="50000"/>
                </a:schemeClr>
              </a:solidFill>
              <a:latin typeface="Nirmala UI" panose="020B0502040204020203" pitchFamily="34" charset="0"/>
              <a:cs typeface="Nirmala UI" panose="020B0502040204020203" pitchFamily="34" charset="0"/>
            </a:endParaRPr>
          </a:p>
        </p:txBody>
      </p:sp>
      <p:pic>
        <p:nvPicPr>
          <p:cNvPr id="3" name="Picture 8" descr="Purnea University"/>
          <p:cNvPicPr>
            <a:picLocks noChangeAspect="1" noChangeArrowheads="1"/>
          </p:cNvPicPr>
          <p:nvPr/>
        </p:nvPicPr>
        <p:blipFill>
          <a:blip r:embed="rId2"/>
          <a:srcRect/>
          <a:stretch>
            <a:fillRect/>
          </a:stretch>
        </p:blipFill>
        <p:spPr bwMode="auto">
          <a:xfrm>
            <a:off x="515937" y="376237"/>
            <a:ext cx="1236663" cy="1223963"/>
          </a:xfrm>
          <a:prstGeom prst="rect">
            <a:avLst/>
          </a:prstGeom>
          <a:noFill/>
          <a:ln w="9525">
            <a:noFill/>
            <a:miter lim="800000"/>
            <a:headEnd/>
            <a:tailEnd/>
          </a:ln>
        </p:spPr>
      </p:pic>
      <p:pic>
        <p:nvPicPr>
          <p:cNvPr id="4" name="Picture 21" descr="Image result for naac logo"/>
          <p:cNvPicPr>
            <a:picLocks noChangeAspect="1" noChangeArrowheads="1"/>
          </p:cNvPicPr>
          <p:nvPr/>
        </p:nvPicPr>
        <p:blipFill>
          <a:blip r:embed="rId3"/>
          <a:srcRect/>
          <a:stretch>
            <a:fillRect/>
          </a:stretch>
        </p:blipFill>
        <p:spPr bwMode="auto">
          <a:xfrm>
            <a:off x="7010400" y="304800"/>
            <a:ext cx="1758950" cy="11430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Subtitle 2"/>
          <p:cNvSpPr>
            <a:spLocks noGrp="1"/>
          </p:cNvSpPr>
          <p:nvPr>
            <p:ph type="subTitle" idx="1"/>
          </p:nvPr>
        </p:nvSpPr>
        <p:spPr>
          <a:xfrm>
            <a:off x="457200" y="685800"/>
            <a:ext cx="7848600" cy="5410200"/>
          </a:xfrm>
        </p:spPr>
        <p:txBody>
          <a:bodyPr>
            <a:normAutofit/>
          </a:bodyPr>
          <a:lstStyle/>
          <a:p>
            <a:r>
              <a:rPr lang="en-US" altLang="en-US" sz="2800" b="1" u="sng" dirty="0" err="1" smtClean="0">
                <a:solidFill>
                  <a:srgbClr val="FF0000"/>
                </a:solidFill>
              </a:rPr>
              <a:t>दिनांक</a:t>
            </a:r>
            <a:r>
              <a:rPr lang="en-US" altLang="en-US" sz="2800" b="1" u="sng" dirty="0" smtClean="0">
                <a:solidFill>
                  <a:srgbClr val="FF0000"/>
                </a:solidFill>
              </a:rPr>
              <a:t>- </a:t>
            </a:r>
            <a:r>
              <a:rPr lang="hi-IN" altLang="en-US" sz="2600" b="1" u="sng" dirty="0" smtClean="0">
                <a:solidFill>
                  <a:srgbClr val="FF0000"/>
                </a:solidFill>
              </a:rPr>
              <a:t>21</a:t>
            </a:r>
            <a:r>
              <a:rPr lang="en-US" altLang="en-US" sz="2800" b="1" u="sng" dirty="0" smtClean="0">
                <a:solidFill>
                  <a:srgbClr val="FF0000"/>
                </a:solidFill>
              </a:rPr>
              <a:t>-04-2020</a:t>
            </a:r>
            <a:endParaRPr lang="zh-CN" altLang="en-US" dirty="0"/>
          </a:p>
          <a:p>
            <a:pPr>
              <a:lnSpc>
                <a:spcPct val="210000"/>
              </a:lnSpc>
            </a:pPr>
            <a:r>
              <a:rPr lang="en-US" altLang="en-US" sz="2800" b="1" dirty="0" smtClean="0">
                <a:solidFill>
                  <a:srgbClr val="FF0000"/>
                </a:solidFill>
              </a:rPr>
              <a:t> </a:t>
            </a:r>
            <a:r>
              <a:rPr lang="hi-IN" sz="2800" b="1" dirty="0" smtClean="0">
                <a:solidFill>
                  <a:srgbClr val="FF0000"/>
                </a:solidFill>
              </a:rPr>
              <a:t>करता था सो क्यों किया.</a:t>
            </a:r>
          </a:p>
          <a:p>
            <a:pPr>
              <a:lnSpc>
                <a:spcPct val="210000"/>
              </a:lnSpc>
            </a:pPr>
            <a:r>
              <a:rPr lang="hi-IN" sz="2800" b="1" dirty="0" smtClean="0">
                <a:solidFill>
                  <a:srgbClr val="FF0000"/>
                </a:solidFill>
              </a:rPr>
              <a:t>अब करि क्यों पछताय I </a:t>
            </a:r>
          </a:p>
          <a:p>
            <a:pPr>
              <a:lnSpc>
                <a:spcPct val="210000"/>
              </a:lnSpc>
            </a:pPr>
            <a:r>
              <a:rPr lang="hi-IN" sz="2800" b="1" dirty="0" smtClean="0">
                <a:solidFill>
                  <a:srgbClr val="FF0000"/>
                </a:solidFill>
              </a:rPr>
              <a:t>बोया पेड़ बबूल का,</a:t>
            </a:r>
          </a:p>
          <a:p>
            <a:pPr>
              <a:lnSpc>
                <a:spcPct val="210000"/>
              </a:lnSpc>
            </a:pPr>
            <a:r>
              <a:rPr lang="hi-IN" sz="2800" b="1" dirty="0" smtClean="0">
                <a:solidFill>
                  <a:srgbClr val="FF0000"/>
                </a:solidFill>
              </a:rPr>
              <a:t>आम कहां तै खाए II </a:t>
            </a:r>
            <a:endParaRPr lang="hi-IN" sz="2800"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304800" y="228600"/>
            <a:ext cx="8610600" cy="6324600"/>
          </a:xfrm>
        </p:spPr>
        <p:txBody>
          <a:bodyPr>
            <a:noAutofit/>
          </a:bodyPr>
          <a:lstStyle/>
          <a:p>
            <a:pPr algn="just" fontAlgn="base"/>
            <a:r>
              <a:rPr lang="hi-IN" sz="3000" b="1" dirty="0" smtClean="0">
                <a:solidFill>
                  <a:srgbClr val="FF0000"/>
                </a:solidFill>
              </a:rPr>
              <a:t>   कबीर जी इस बात को समझाना चाहते है ,बुरे कार्य करते समय बहुत आनंद आता है लेकिन जब उसके परिणाम आते है तब सब कुछ याद आता है |  </a:t>
            </a:r>
          </a:p>
          <a:p>
            <a:pPr algn="just" fontAlgn="base"/>
            <a:r>
              <a:rPr lang="hi-IN" sz="3000" b="1" dirty="0" smtClean="0">
                <a:solidFill>
                  <a:srgbClr val="FF0000"/>
                </a:solidFill>
              </a:rPr>
              <a:t>हे मनुष्य जब भी तू बुरे कार्य करता था, संतों के समझाने पर भी तू नहीं समझता अब क्यों पछता रहा है | जब तुमने काम ही काँटों वाले और बुरे किए है , तो तुम्हें  बबूल ही मिलेंगे , अच्छे काम , अच्छे काम कहाँ से मिलेंगे | हमें उसी हिसाब से फल मिलता है , जैसा कर्म करते है| हमें हमेशा सतगुरु के बताए हुए रास्तों पर चलना चाहिए और अच्छे कर्म करने चाहिए I </a:t>
            </a:r>
            <a:endParaRPr lang="hi-IN" sz="3000" b="1" dirty="0">
              <a:solidFill>
                <a:srgbClr val="FF0000"/>
              </a:solidFill>
            </a:endParaRPr>
          </a:p>
          <a:p>
            <a:pPr algn="just"/>
            <a:r>
              <a:rPr lang="en-US" sz="3000" b="1" dirty="0">
                <a:solidFill>
                  <a:srgbClr val="FF0000"/>
                </a:solidFill>
              </a:rPr>
              <a:t>                                  </a:t>
            </a:r>
            <a:endParaRPr lang="hi-IN" sz="3000" b="1"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762000" y="457200"/>
            <a:ext cx="7543800" cy="5029200"/>
          </a:xfrm>
        </p:spPr>
        <p:txBody>
          <a:bodyPr>
            <a:noAutofit/>
          </a:bodyPr>
          <a:lstStyle/>
          <a:p>
            <a:pPr algn="just"/>
            <a:endParaRPr lang="hi-IN" sz="3500" b="1" dirty="0">
              <a:solidFill>
                <a:srgbClr val="FF0000"/>
              </a:solidFill>
            </a:endParaRPr>
          </a:p>
          <a:p>
            <a:pPr algn="just"/>
            <a:r>
              <a:rPr lang="en-US" sz="3500" b="1" dirty="0">
                <a:solidFill>
                  <a:srgbClr val="FF0000"/>
                </a:solidFill>
              </a:rPr>
              <a:t>                      </a:t>
            </a:r>
            <a:r>
              <a:rPr lang="en-US" sz="3500" b="1" dirty="0" smtClean="0">
                <a:solidFill>
                  <a:srgbClr val="FF0000"/>
                </a:solidFill>
              </a:rPr>
              <a:t>           </a:t>
            </a:r>
            <a:endParaRPr lang="hi-IN" sz="3500" b="1" dirty="0">
              <a:solidFill>
                <a:srgbClr val="FF0000"/>
              </a:solidFill>
            </a:endParaRPr>
          </a:p>
        </p:txBody>
      </p:sp>
      <p:sp>
        <p:nvSpPr>
          <p:cNvPr id="3" name="Rectangle 2"/>
          <p:cNvSpPr/>
          <p:nvPr/>
        </p:nvSpPr>
        <p:spPr>
          <a:xfrm>
            <a:off x="685800" y="838200"/>
            <a:ext cx="8153400" cy="4031873"/>
          </a:xfrm>
          <a:prstGeom prst="rect">
            <a:avLst/>
          </a:prstGeom>
        </p:spPr>
        <p:txBody>
          <a:bodyPr wrap="square">
            <a:spAutoFit/>
          </a:bodyPr>
          <a:lstStyle/>
          <a:p>
            <a:pPr algn="ctr">
              <a:lnSpc>
                <a:spcPct val="200000"/>
              </a:lnSpc>
            </a:pPr>
            <a:r>
              <a:rPr lang="hi-IN" sz="3200" b="1" dirty="0" smtClean="0">
                <a:solidFill>
                  <a:srgbClr val="FF0000"/>
                </a:solidFill>
              </a:rPr>
              <a:t>माया मरी न मन मरा, </a:t>
            </a:r>
          </a:p>
          <a:p>
            <a:pPr algn="ctr">
              <a:lnSpc>
                <a:spcPct val="200000"/>
              </a:lnSpc>
            </a:pPr>
            <a:r>
              <a:rPr lang="hi-IN" sz="3200" b="1" dirty="0" smtClean="0">
                <a:solidFill>
                  <a:srgbClr val="FF0000"/>
                </a:solidFill>
              </a:rPr>
              <a:t>मर-मर गए शरीर।</a:t>
            </a:r>
            <a:br>
              <a:rPr lang="hi-IN" sz="3200" b="1" dirty="0" smtClean="0">
                <a:solidFill>
                  <a:srgbClr val="FF0000"/>
                </a:solidFill>
              </a:rPr>
            </a:br>
            <a:r>
              <a:rPr lang="hi-IN" sz="3200" b="1" dirty="0" smtClean="0">
                <a:solidFill>
                  <a:srgbClr val="FF0000"/>
                </a:solidFill>
              </a:rPr>
              <a:t>आशा तृष्णा ना मरी, </a:t>
            </a:r>
          </a:p>
          <a:p>
            <a:pPr algn="ctr">
              <a:lnSpc>
                <a:spcPct val="200000"/>
              </a:lnSpc>
            </a:pPr>
            <a:r>
              <a:rPr lang="hi-IN" sz="3200" b="1" dirty="0" smtClean="0">
                <a:solidFill>
                  <a:srgbClr val="FF0000"/>
                </a:solidFill>
              </a:rPr>
              <a:t>कह गए दास कबीर॥</a:t>
            </a:r>
            <a:endParaRPr lang="hi-IN" sz="3200" b="1"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762000" y="457200"/>
            <a:ext cx="7543800" cy="5029200"/>
          </a:xfrm>
        </p:spPr>
        <p:txBody>
          <a:bodyPr>
            <a:noAutofit/>
          </a:bodyPr>
          <a:lstStyle/>
          <a:p>
            <a:pPr algn="just"/>
            <a:endParaRPr lang="hi-IN" sz="3500" b="1" dirty="0">
              <a:solidFill>
                <a:srgbClr val="FF0000"/>
              </a:solidFill>
            </a:endParaRPr>
          </a:p>
          <a:p>
            <a:pPr algn="just"/>
            <a:r>
              <a:rPr lang="en-US" sz="3500" b="1" dirty="0">
                <a:solidFill>
                  <a:srgbClr val="FF0000"/>
                </a:solidFill>
              </a:rPr>
              <a:t>                                  </a:t>
            </a:r>
            <a:endParaRPr lang="hi-IN" sz="3500" b="1" dirty="0">
              <a:solidFill>
                <a:srgbClr val="FF0000"/>
              </a:solidFill>
            </a:endParaRPr>
          </a:p>
        </p:txBody>
      </p:sp>
      <p:sp>
        <p:nvSpPr>
          <p:cNvPr id="3" name="Rectangle 2"/>
          <p:cNvSpPr/>
          <p:nvPr/>
        </p:nvSpPr>
        <p:spPr>
          <a:xfrm>
            <a:off x="228600" y="228600"/>
            <a:ext cx="8610600" cy="6155531"/>
          </a:xfrm>
          <a:prstGeom prst="rect">
            <a:avLst/>
          </a:prstGeom>
        </p:spPr>
        <p:txBody>
          <a:bodyPr wrap="square">
            <a:spAutoFit/>
          </a:bodyPr>
          <a:lstStyle/>
          <a:p>
            <a:pPr algn="just"/>
            <a:r>
              <a:rPr lang="hi-IN" sz="2800" b="1" dirty="0" smtClean="0">
                <a:solidFill>
                  <a:srgbClr val="FF0000"/>
                </a:solidFill>
              </a:rPr>
              <a:t>जब तक यह सृष्टि है तब तक माया की माया रहेगी और मन भी उस ओर आकृष्ट होता रहेगा | माया से मन की तृप्ति कभी नहीं हुई है चाहे शरीर वृद्ध होकर नष्ट हो जाये | इच्छायेँ, तृष्णा कभी समाप्त नहीं होती यह कबीर दास जी का मत है |</a:t>
            </a:r>
          </a:p>
          <a:p>
            <a:pPr algn="just"/>
            <a:r>
              <a:rPr lang="hi-IN" sz="2800" b="1" dirty="0" smtClean="0">
                <a:solidFill>
                  <a:srgbClr val="FF0000"/>
                </a:solidFill>
              </a:rPr>
              <a:t>भोग से हमारी इच्छाओं की तृप्ति नहीं होती और मन की असंख्य इच्छायेँ भी समाप्त नहीं होतीं हैं | इसलिए कहा गया है मन ही बंधन और मन ही मोक्ष का कारण है | साधना कर मनको विषयों के आकर्षण से अनासक्त करना यह एकमात्र उयाय है | शरीर के वृद्ध होने तक मन कितना भी माया में लिप्त होकर उसका उपभोग करे मन की आसक्ति कम नहीं होती अतः साधना कर इंद्रियों का निग्रह करना यह एकमात्र उपाय है |</a:t>
            </a:r>
          </a:p>
          <a:p>
            <a:pPr algn="just"/>
            <a:endParaRPr lang="hi-IN" sz="3000" b="1"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762000" y="457200"/>
            <a:ext cx="7543800" cy="5029200"/>
          </a:xfrm>
        </p:spPr>
        <p:txBody>
          <a:bodyPr>
            <a:noAutofit/>
          </a:bodyPr>
          <a:lstStyle/>
          <a:p>
            <a:pPr algn="just"/>
            <a:endParaRPr lang="hi-IN" sz="3500" b="1" dirty="0">
              <a:solidFill>
                <a:srgbClr val="FF0000"/>
              </a:solidFill>
            </a:endParaRPr>
          </a:p>
          <a:p>
            <a:pPr algn="just"/>
            <a:endParaRPr lang="hi-IN" sz="3500" b="1" dirty="0">
              <a:solidFill>
                <a:srgbClr val="FF0000"/>
              </a:solidFill>
            </a:endParaRPr>
          </a:p>
          <a:p>
            <a:pPr algn="just"/>
            <a:r>
              <a:rPr lang="en-US" sz="3500" b="1" dirty="0">
                <a:solidFill>
                  <a:srgbClr val="FF0000"/>
                </a:solidFill>
              </a:rPr>
              <a:t>                                  </a:t>
            </a:r>
            <a:endParaRPr lang="hi-IN" sz="3500" b="1" dirty="0">
              <a:solidFill>
                <a:srgbClr val="FF0000"/>
              </a:solidFill>
            </a:endParaRPr>
          </a:p>
        </p:txBody>
      </p:sp>
      <p:sp>
        <p:nvSpPr>
          <p:cNvPr id="3" name="Rectangle 2"/>
          <p:cNvSpPr/>
          <p:nvPr/>
        </p:nvSpPr>
        <p:spPr>
          <a:xfrm>
            <a:off x="381000" y="228600"/>
            <a:ext cx="8305800" cy="3293209"/>
          </a:xfrm>
          <a:prstGeom prst="rect">
            <a:avLst/>
          </a:prstGeom>
        </p:spPr>
        <p:txBody>
          <a:bodyPr wrap="square">
            <a:spAutoFit/>
          </a:bodyPr>
          <a:lstStyle/>
          <a:p>
            <a:pPr algn="just"/>
            <a:r>
              <a:rPr lang="hi-IN" sz="2800" b="1" dirty="0" smtClean="0">
                <a:solidFill>
                  <a:srgbClr val="FF0000"/>
                </a:solidFill>
              </a:rPr>
              <a:t>              </a:t>
            </a:r>
          </a:p>
          <a:p>
            <a:pPr algn="just"/>
            <a:endParaRPr lang="hi-IN" sz="2800" b="1" dirty="0" smtClean="0">
              <a:solidFill>
                <a:srgbClr val="FF0000"/>
              </a:solidFill>
            </a:endParaRPr>
          </a:p>
          <a:p>
            <a:pPr algn="just"/>
            <a:endParaRPr lang="hi-IN" sz="2800" b="1" dirty="0" smtClean="0">
              <a:solidFill>
                <a:srgbClr val="FF0000"/>
              </a:solidFill>
            </a:endParaRPr>
          </a:p>
          <a:p>
            <a:pPr algn="just"/>
            <a:endParaRPr lang="hi-IN" sz="2800" b="1" dirty="0" smtClean="0">
              <a:solidFill>
                <a:srgbClr val="FF0000"/>
              </a:solidFill>
            </a:endParaRPr>
          </a:p>
          <a:p>
            <a:pPr algn="just"/>
            <a:endParaRPr lang="hi-IN" sz="2800" b="1" dirty="0" smtClean="0">
              <a:solidFill>
                <a:srgbClr val="FF0000"/>
              </a:solidFill>
            </a:endParaRPr>
          </a:p>
          <a:p>
            <a:pPr algn="just"/>
            <a:r>
              <a:rPr lang="hi-IN" sz="2800" b="1" dirty="0" smtClean="0">
                <a:solidFill>
                  <a:srgbClr val="FF0000"/>
                </a:solidFill>
              </a:rPr>
              <a:t>                </a:t>
            </a:r>
            <a:r>
              <a:rPr lang="hi-IN" sz="4000" b="1" i="1" dirty="0" smtClean="0">
                <a:solidFill>
                  <a:srgbClr val="FF0000"/>
                </a:solidFill>
              </a:rPr>
              <a:t>धन्यवाद्</a:t>
            </a:r>
          </a:p>
          <a:p>
            <a:pPr algn="just"/>
            <a:endParaRPr lang="hi-IN" sz="2800" b="1" dirty="0">
              <a:solidFill>
                <a:srgbClr val="FF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TotalTime>
  <Words>247</Words>
  <Application>Microsoft Office PowerPoint</Application>
  <PresentationFormat>On-screen Show (4:3)</PresentationFormat>
  <Paragraphs>38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Slide 2</vt:lpstr>
      <vt:lpstr>Slide 3</vt:lpstr>
      <vt:lpstr>Slide 4</vt:lpstr>
      <vt:lpstr>Slide 5</vt:lpstr>
      <vt:lpstr>Slide 6</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ADMIN</cp:lastModifiedBy>
  <cp:revision>18</cp:revision>
  <dcterms:created xsi:type="dcterms:W3CDTF">2020-04-15T07:39:00Z</dcterms:created>
  <dcterms:modified xsi:type="dcterms:W3CDTF">2020-04-21T11:25:44Z</dcterms:modified>
</cp:coreProperties>
</file>