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4/22/2020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4/22/2020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कबीर</a:t>
            </a:r>
            <a:r>
              <a:rPr lang="en-US" sz="2600" b="1" dirty="0" smtClean="0">
                <a:solidFill>
                  <a:schemeClr val="accent6">
                    <a:lumMod val="50000"/>
                  </a:schemeClr>
                </a:solidFill>
                <a:latin typeface="Nirmala UI" panose="020B0502040204020203" pitchFamily="34" charset="0"/>
                <a:cs typeface="Nirmala UI" panose="020B0502040204020203" pitchFamily="34" charset="0"/>
              </a:rPr>
              <a:t> की साखी)</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dirty="0" smtClean="0">
                <a:solidFill>
                  <a:srgbClr val="00B050"/>
                </a:solidFill>
                <a:latin typeface="Nirmala UI" panose="020B0502040204020203" pitchFamily="34" charset="0"/>
                <a:cs typeface="Nirmala UI" panose="020B0502040204020203" pitchFamily="34" charset="0"/>
              </a:rPr>
              <a:t>अप्रैल 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457200" y="685800"/>
            <a:ext cx="7848600" cy="5410200"/>
          </a:xfrm>
        </p:spPr>
        <p:txBody>
          <a:bodyPr>
            <a:normAutofit/>
          </a:bodyPr>
          <a:lstStyle/>
          <a:p>
            <a:r>
              <a:rPr lang="en-US" altLang="en-US" sz="2800" b="1" u="sng" dirty="0" err="1" smtClean="0">
                <a:solidFill>
                  <a:srgbClr val="FF0000"/>
                </a:solidFill>
              </a:rPr>
              <a:t>दिनांक</a:t>
            </a:r>
            <a:r>
              <a:rPr lang="en-US" altLang="en-US" sz="2800" b="1" u="sng" dirty="0" smtClean="0">
                <a:solidFill>
                  <a:srgbClr val="FF0000"/>
                </a:solidFill>
              </a:rPr>
              <a:t>- </a:t>
            </a:r>
            <a:r>
              <a:rPr lang="hi-IN" altLang="en-US" sz="2600" b="1" u="sng" dirty="0" smtClean="0">
                <a:solidFill>
                  <a:srgbClr val="FF0000"/>
                </a:solidFill>
              </a:rPr>
              <a:t>22</a:t>
            </a:r>
            <a:r>
              <a:rPr lang="en-US" altLang="en-US" sz="2800" b="1" u="sng" dirty="0" smtClean="0">
                <a:solidFill>
                  <a:srgbClr val="FF0000"/>
                </a:solidFill>
              </a:rPr>
              <a:t>-04-2020</a:t>
            </a:r>
            <a:endParaRPr lang="zh-CN" altLang="en-US" dirty="0"/>
          </a:p>
          <a:p>
            <a:pPr>
              <a:lnSpc>
                <a:spcPct val="200000"/>
              </a:lnSpc>
            </a:pPr>
            <a:r>
              <a:rPr lang="hi-IN" sz="2800" b="1" dirty="0" smtClean="0">
                <a:solidFill>
                  <a:srgbClr val="FF0000"/>
                </a:solidFill>
              </a:rPr>
              <a:t>पोथी पढ़ि पढ़ि जग मुआ, </a:t>
            </a:r>
            <a:endParaRPr lang="en-US" sz="2800" b="1" dirty="0" smtClean="0">
              <a:solidFill>
                <a:srgbClr val="FF0000"/>
              </a:solidFill>
            </a:endParaRPr>
          </a:p>
          <a:p>
            <a:pPr>
              <a:lnSpc>
                <a:spcPct val="200000"/>
              </a:lnSpc>
            </a:pPr>
            <a:r>
              <a:rPr lang="hi-IN" sz="2800" b="1" dirty="0" smtClean="0">
                <a:solidFill>
                  <a:srgbClr val="FF0000"/>
                </a:solidFill>
              </a:rPr>
              <a:t>पंडित भया न कोय, </a:t>
            </a:r>
            <a:endParaRPr lang="en-US" sz="2800" b="1" dirty="0" smtClean="0">
              <a:solidFill>
                <a:srgbClr val="FF0000"/>
              </a:solidFill>
            </a:endParaRPr>
          </a:p>
          <a:p>
            <a:pPr>
              <a:lnSpc>
                <a:spcPct val="200000"/>
              </a:lnSpc>
            </a:pPr>
            <a:r>
              <a:rPr lang="hi-IN" sz="2800" b="1" dirty="0" smtClean="0">
                <a:solidFill>
                  <a:srgbClr val="FF0000"/>
                </a:solidFill>
              </a:rPr>
              <a:t>ढाई आखर प्रेम का, </a:t>
            </a:r>
            <a:endParaRPr lang="en-US" sz="2800" b="1" dirty="0" smtClean="0">
              <a:solidFill>
                <a:srgbClr val="FF0000"/>
              </a:solidFill>
            </a:endParaRPr>
          </a:p>
          <a:p>
            <a:pPr>
              <a:lnSpc>
                <a:spcPct val="200000"/>
              </a:lnSpc>
            </a:pPr>
            <a:r>
              <a:rPr lang="hi-IN" sz="2800" b="1" dirty="0" smtClean="0">
                <a:solidFill>
                  <a:srgbClr val="FF0000"/>
                </a:solidFill>
              </a:rPr>
              <a:t>पढ़े सो पंडित होय।…</a:t>
            </a: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990600" y="533400"/>
            <a:ext cx="7467600" cy="5257800"/>
          </a:xfrm>
        </p:spPr>
        <p:txBody>
          <a:bodyPr>
            <a:noAutofit/>
          </a:bodyPr>
          <a:lstStyle/>
          <a:p>
            <a:pPr algn="just"/>
            <a:r>
              <a:rPr lang="hi-IN" sz="3000" b="1" dirty="0" smtClean="0">
                <a:solidFill>
                  <a:srgbClr val="FF0000"/>
                </a:solidFill>
              </a:rPr>
              <a:t>   कबीर कहते है की </a:t>
            </a:r>
            <a:r>
              <a:rPr lang="hi-IN" sz="2800" b="1" dirty="0" smtClean="0">
                <a:solidFill>
                  <a:srgbClr val="FF0000"/>
                </a:solidFill>
              </a:rPr>
              <a:t>बड़ी बड़ी पुस्तकें पढ़ कर संसार में कितने ही लोग मृत्यु के द्वार पहुँच गए, पर सभी विद्वान न हो सके। कबीर मानते हैं कि यदि कोई प्रेम या प्यार के केवल ढाई अक्षर ही अच्छी तरह पढ़ ले, अर्थात प्यार का वास्तविक रूप पहचान ले तो वही सच्चा ज्ञानी होगा।</a:t>
            </a:r>
            <a:endParaRPr lang="hi-IN" sz="28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r>
              <a:rPr lang="en-US" sz="3500" b="1" dirty="0" smtClean="0">
                <a:solidFill>
                  <a:srgbClr val="FF0000"/>
                </a:solidFill>
              </a:rPr>
              <a:t>           </a:t>
            </a:r>
            <a:endParaRPr lang="hi-IN" sz="3500" b="1" dirty="0">
              <a:solidFill>
                <a:srgbClr val="FF0000"/>
              </a:solidFill>
            </a:endParaRPr>
          </a:p>
        </p:txBody>
      </p:sp>
      <p:sp>
        <p:nvSpPr>
          <p:cNvPr id="5" name="Rectangle 4"/>
          <p:cNvSpPr/>
          <p:nvPr/>
        </p:nvSpPr>
        <p:spPr>
          <a:xfrm>
            <a:off x="2438400" y="762001"/>
            <a:ext cx="4572000" cy="4031873"/>
          </a:xfrm>
          <a:prstGeom prst="rect">
            <a:avLst/>
          </a:prstGeom>
        </p:spPr>
        <p:txBody>
          <a:bodyPr wrap="square">
            <a:spAutoFit/>
          </a:bodyPr>
          <a:lstStyle/>
          <a:p>
            <a:pPr>
              <a:lnSpc>
                <a:spcPct val="200000"/>
              </a:lnSpc>
            </a:pPr>
            <a:r>
              <a:rPr lang="hi-IN" sz="3200" b="1" dirty="0" smtClean="0">
                <a:solidFill>
                  <a:srgbClr val="FF0000"/>
                </a:solidFill>
              </a:rPr>
              <a:t>परनारी पर सुंदरी </a:t>
            </a:r>
          </a:p>
          <a:p>
            <a:pPr>
              <a:lnSpc>
                <a:spcPct val="200000"/>
              </a:lnSpc>
            </a:pPr>
            <a:r>
              <a:rPr lang="hi-IN" sz="3200" b="1" dirty="0" smtClean="0">
                <a:solidFill>
                  <a:srgbClr val="FF0000"/>
                </a:solidFill>
              </a:rPr>
              <a:t>बिरला बंचै कोइ।</a:t>
            </a:r>
            <a:br>
              <a:rPr lang="hi-IN" sz="3200" b="1" dirty="0" smtClean="0">
                <a:solidFill>
                  <a:srgbClr val="FF0000"/>
                </a:solidFill>
              </a:rPr>
            </a:br>
            <a:r>
              <a:rPr lang="hi-IN" sz="3200" b="1" dirty="0" smtClean="0">
                <a:solidFill>
                  <a:srgbClr val="FF0000"/>
                </a:solidFill>
              </a:rPr>
              <a:t>खाताँ मीठी खाँड सी, </a:t>
            </a:r>
          </a:p>
          <a:p>
            <a:pPr>
              <a:lnSpc>
                <a:spcPct val="200000"/>
              </a:lnSpc>
            </a:pPr>
            <a:r>
              <a:rPr lang="hi-IN" sz="3200" b="1" dirty="0" smtClean="0">
                <a:solidFill>
                  <a:srgbClr val="FF0000"/>
                </a:solidFill>
              </a:rPr>
              <a:t>अंति कालि विष होइ॥</a:t>
            </a:r>
            <a:endParaRPr lang="en-US" sz="32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228600" y="228600"/>
            <a:ext cx="8610600" cy="5016758"/>
          </a:xfrm>
          <a:prstGeom prst="rect">
            <a:avLst/>
          </a:prstGeom>
        </p:spPr>
        <p:txBody>
          <a:bodyPr wrap="square">
            <a:spAutoFit/>
          </a:bodyPr>
          <a:lstStyle/>
          <a:p>
            <a:pPr algn="just"/>
            <a:endParaRPr lang="hi-IN" sz="3200" b="1" dirty="0" smtClean="0">
              <a:solidFill>
                <a:srgbClr val="FF0000"/>
              </a:solidFill>
            </a:endParaRPr>
          </a:p>
          <a:p>
            <a:pPr algn="just"/>
            <a:endParaRPr lang="hi-IN" sz="3200" b="1" dirty="0" smtClean="0">
              <a:solidFill>
                <a:srgbClr val="FF0000"/>
              </a:solidFill>
            </a:endParaRPr>
          </a:p>
          <a:p>
            <a:pPr algn="just"/>
            <a:endParaRPr lang="hi-IN" sz="3200" b="1" dirty="0" smtClean="0">
              <a:solidFill>
                <a:srgbClr val="FF0000"/>
              </a:solidFill>
            </a:endParaRPr>
          </a:p>
          <a:p>
            <a:pPr algn="just"/>
            <a:r>
              <a:rPr lang="hi-IN" sz="3200" b="1" dirty="0" smtClean="0">
                <a:solidFill>
                  <a:srgbClr val="FF0000"/>
                </a:solidFill>
              </a:rPr>
              <a:t>संत कबीर साहब के परनारी और नारी के प्रति हमारा दृष्टिकोण कैसा होना चाहिए इसके बारे में बताते हुए कहते है कि परायी स्त्री हमेशा खूबसूरत लगती है इसके वार से शायद ही कोई बच पाता है। परनारी बाहर से खाड़ जैसी मीठी होती है लेकिन उसके अंतर मन में कुंठा जहर भरा होता है जिससे पूरा परिवार बर्बाद हो जाता है I</a:t>
            </a:r>
            <a:endParaRPr lang="hi-IN" sz="32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203</Words>
  <Application>Microsoft Office PowerPoint</Application>
  <PresentationFormat>On-screen Show (4:3)</PresentationFormat>
  <Paragraphs>38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ADMIN</cp:lastModifiedBy>
  <cp:revision>22</cp:revision>
  <dcterms:created xsi:type="dcterms:W3CDTF">2020-04-15T07:39:00Z</dcterms:created>
  <dcterms:modified xsi:type="dcterms:W3CDTF">2020-04-22T11:05:51Z</dcterms:modified>
</cp:coreProperties>
</file>