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17" r:id="rId3"/>
    <p:sldId id="319" r:id="rId4"/>
    <p:sldId id="324" r:id="rId5"/>
    <p:sldId id="320" r:id="rId6"/>
    <p:sldId id="325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Gold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Course Instructor: Dr.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36712"/>
          </a:xfrm>
        </p:spPr>
        <p:txBody>
          <a:bodyPr>
            <a:normAutofit fontScale="90000"/>
          </a:bodyPr>
          <a:lstStyle/>
          <a:p>
            <a:pPr marL="514350" indent="-514350">
              <a:lnSpc>
                <a:spcPct val="150000"/>
              </a:lnSpc>
            </a:pPr>
            <a:r>
              <a:rPr lang="en-US" dirty="0" smtClean="0"/>
              <a:t>Extraction of Mineral gold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29408"/>
            <a:ext cx="8229600" cy="5328592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Extraction of Gold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mineral in which gold is present in a combined state.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Mineral is subjected to roasting in order to remove easily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oxidizable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impurities like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tellurium, arsenic, antimony etc.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roasted ore is then subjected to the MacArthur-forest cyanide process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lattner’s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chlorine process.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 fontScale="90000"/>
          </a:bodyPr>
          <a:lstStyle/>
          <a:p>
            <a:pPr marL="514350" indent="-514350">
              <a:lnSpc>
                <a:spcPct val="150000"/>
              </a:lnSpc>
            </a:pPr>
            <a:r>
              <a:rPr lang="en-US" dirty="0" smtClean="0"/>
              <a:t>A</a:t>
            </a:r>
            <a:r>
              <a:rPr lang="en-US" dirty="0" smtClean="0"/>
              <a:t>. </a:t>
            </a:r>
            <a:r>
              <a:rPr lang="en-US" dirty="0" err="1" smtClean="0"/>
              <a:t>MacArther</a:t>
            </a:r>
            <a:r>
              <a:rPr lang="en-US" dirty="0" smtClean="0"/>
              <a:t>-forest cyanide process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process is based on the fact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dissolves in alkali potassium cyanide in the presence of air or oxygen due to formation of cyanide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complex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this process finely powdered roasted ore is filled in a large vats made of cement or iron consisting of false wooden bottoms with holes.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755576" y="3645024"/>
          <a:ext cx="7704856" cy="659130"/>
        </p:xfrm>
        <a:graphic>
          <a:graphicData uri="http://schemas.openxmlformats.org/presentationml/2006/ole">
            <p:oleObj spid="_x0000_s31749" name="CS ChemDraw Drawing" r:id="rId3" imgW="3754700" imgH="190271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606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solution of potassium cyanide (0.5%) percolates all through for 12-24 hours to form the cyanide complex.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metal gold is precipitated by zinc shavings.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1043608" y="5229200"/>
          <a:ext cx="7344816" cy="505874"/>
        </p:xfrm>
        <a:graphic>
          <a:graphicData uri="http://schemas.openxmlformats.org/presentationml/2006/ole">
            <p:oleObj spid="_x0000_s47107" name="CS ChemDraw Drawing" r:id="rId3" imgW="3018662" imgH="208464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 fontScale="90000"/>
          </a:bodyPr>
          <a:lstStyle/>
          <a:p>
            <a:pPr marL="514350" indent="-514350">
              <a:lnSpc>
                <a:spcPct val="150000"/>
              </a:lnSpc>
            </a:pPr>
            <a:r>
              <a:rPr lang="en-US" dirty="0" smtClean="0"/>
              <a:t>B. </a:t>
            </a:r>
            <a:r>
              <a:rPr lang="en-US" dirty="0" err="1" smtClean="0"/>
              <a:t>Plattner’s</a:t>
            </a:r>
            <a:r>
              <a:rPr lang="en-US" dirty="0" smtClean="0"/>
              <a:t> Chlorine Process</a:t>
            </a:r>
            <a:endParaRPr lang="en-US" dirty="0" smtClean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606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this process finely powdered roasted ore is filled in a large vats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false bottoms, then moistened and saturated with current of chlorine from underneath and left for 24 hour.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gold chloride formed from the reaction of chlorine is leached with water.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solution is transferred to a separate tank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606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where it is treated with ferrous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precipitate gold.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827584" y="3501008"/>
          <a:ext cx="7344816" cy="471192"/>
        </p:xfrm>
        <a:graphic>
          <a:graphicData uri="http://schemas.openxmlformats.org/presentationml/2006/ole">
            <p:oleObj spid="_x0000_s48130" name="CS ChemDraw Drawing" r:id="rId3" imgW="3241062" imgH="208464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3207661" y="1524000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244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CS ChemDraw Drawing</vt:lpstr>
      <vt:lpstr>Slide 1</vt:lpstr>
      <vt:lpstr>Extraction of Mineral gold</vt:lpstr>
      <vt:lpstr>A. MacArther-forest cyanide process </vt:lpstr>
      <vt:lpstr>Slide 4</vt:lpstr>
      <vt:lpstr>B. Plattner’s Chlorine Process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76</cp:revision>
  <dcterms:created xsi:type="dcterms:W3CDTF">2019-12-17T10:24:49Z</dcterms:created>
  <dcterms:modified xsi:type="dcterms:W3CDTF">2020-04-10T15:42:39Z</dcterms:modified>
</cp:coreProperties>
</file>