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61" r:id="rId3"/>
    <p:sldId id="257" r:id="rId4"/>
    <p:sldId id="258"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GB"/>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4/17/2020</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4/17/2020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GB"/>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4/17/2020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4/17/2020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4/17/2020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4/17/2020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GB"/>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4/17/2020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4/17/2020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4/17/2020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51DAF-49AB-9C47-9BA5-85CC7EC6B4C9}"/>
              </a:ext>
            </a:extLst>
          </p:cNvPr>
          <p:cNvSpPr>
            <a:spLocks noGrp="1"/>
          </p:cNvSpPr>
          <p:nvPr>
            <p:ph type="ctrTitle"/>
          </p:nvPr>
        </p:nvSpPr>
        <p:spPr>
          <a:xfrm rot="189302">
            <a:off x="872831" y="87413"/>
            <a:ext cx="12477291" cy="6049573"/>
          </a:xfrm>
        </p:spPr>
        <p:txBody>
          <a:bodyPr/>
          <a:lstStyle/>
          <a:p>
            <a:r>
              <a:rPr lang="hi-IN"/>
              <a:t>भूमि सुधार (Land Reform)</a:t>
            </a:r>
            <a:br>
              <a:rPr lang="hi-IN"/>
            </a:br>
            <a:r>
              <a:rPr lang="hi-IN"/>
              <a:t>डॉ सिकन्दर प्रसाद यादव अर्थशास्त्र  विभाग </a:t>
            </a:r>
            <a:br>
              <a:rPr lang="hi-IN"/>
            </a:br>
            <a:r>
              <a:rPr lang="hi-IN"/>
              <a:t>एम एल आर्य कालेज कसबा पूर्णिया ।</a:t>
            </a:r>
            <a:endParaRPr lang="en-US"/>
          </a:p>
        </p:txBody>
      </p:sp>
      <p:sp>
        <p:nvSpPr>
          <p:cNvPr id="3" name="Subtitle 2">
            <a:extLst>
              <a:ext uri="{FF2B5EF4-FFF2-40B4-BE49-F238E27FC236}">
                <a16:creationId xmlns:a16="http://schemas.microsoft.com/office/drawing/2014/main" id="{FA4BAEA3-5C63-8F4D-9787-3A2D024132AE}"/>
              </a:ext>
            </a:extLst>
          </p:cNvPr>
          <p:cNvSpPr>
            <a:spLocks noGrp="1"/>
          </p:cNvSpPr>
          <p:nvPr>
            <p:ph type="subTitle" idx="1"/>
          </p:nvPr>
        </p:nvSpPr>
        <p:spPr>
          <a:xfrm rot="10800000">
            <a:off x="-2746169" y="1534516"/>
            <a:ext cx="10967357" cy="4941248"/>
          </a:xfrm>
        </p:spPr>
        <p:txBody>
          <a:bodyPr/>
          <a:lstStyle/>
          <a:p>
            <a:endParaRPr lang="en-US"/>
          </a:p>
        </p:txBody>
      </p:sp>
    </p:spTree>
    <p:extLst>
      <p:ext uri="{BB962C8B-B14F-4D97-AF65-F5344CB8AC3E}">
        <p14:creationId xmlns:p14="http://schemas.microsoft.com/office/powerpoint/2010/main" val="1086233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F5DBF-43BA-D345-81F8-6708502934D4}"/>
              </a:ext>
            </a:extLst>
          </p:cNvPr>
          <p:cNvSpPr>
            <a:spLocks noGrp="1"/>
          </p:cNvSpPr>
          <p:nvPr>
            <p:ph type="title"/>
          </p:nvPr>
        </p:nvSpPr>
        <p:spPr>
          <a:xfrm>
            <a:off x="1066800" y="642594"/>
            <a:ext cx="9268444" cy="4794078"/>
          </a:xfrm>
        </p:spPr>
        <p:txBody>
          <a:bodyPr>
            <a:normAutofit fontScale="90000"/>
          </a:bodyPr>
          <a:lstStyle/>
          <a:p>
            <a:r>
              <a:rPr lang="hi-IN"/>
              <a:t>      भारत एक कृषि प्रधान देश है ।यहां के अधिकांश लोग कृषि पर निर्भर करते  है ।कृषि प्रधान देश होने के नाते कृषि ब्यवस्था का सुदृढ  होना आवश्यक है ।कृषि उत्पादन बढाने एवं देश की अर्थव्यवस्था को मजबूत करने के लिए भूमि सुधार आवश्यक है ।इसी को ध्यान में रखते हुए भारत में भूमि सुधार के उपाय किए गए ।</a:t>
            </a:r>
            <a:endParaRPr lang="en-US"/>
          </a:p>
        </p:txBody>
      </p:sp>
    </p:spTree>
    <p:extLst>
      <p:ext uri="{BB962C8B-B14F-4D97-AF65-F5344CB8AC3E}">
        <p14:creationId xmlns:p14="http://schemas.microsoft.com/office/powerpoint/2010/main" val="3978282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0F39C-76C0-9E46-87D2-1DDDC91227A5}"/>
              </a:ext>
            </a:extLst>
          </p:cNvPr>
          <p:cNvSpPr>
            <a:spLocks noGrp="1"/>
          </p:cNvSpPr>
          <p:nvPr>
            <p:ph type="title"/>
          </p:nvPr>
        </p:nvSpPr>
        <p:spPr/>
        <p:txBody>
          <a:bodyPr/>
          <a:lstStyle/>
          <a:p>
            <a:r>
              <a:rPr lang="hi-IN"/>
              <a:t>भूमि सुधार </a:t>
            </a:r>
            <a:endParaRPr lang="en-US"/>
          </a:p>
        </p:txBody>
      </p:sp>
      <p:sp>
        <p:nvSpPr>
          <p:cNvPr id="3" name="Content Placeholder 2">
            <a:extLst>
              <a:ext uri="{FF2B5EF4-FFF2-40B4-BE49-F238E27FC236}">
                <a16:creationId xmlns:a16="http://schemas.microsoft.com/office/drawing/2014/main" id="{46EEED1F-DCD1-F34B-9085-35D06D6AC15D}"/>
              </a:ext>
            </a:extLst>
          </p:cNvPr>
          <p:cNvSpPr>
            <a:spLocks noGrp="1"/>
          </p:cNvSpPr>
          <p:nvPr>
            <p:ph idx="1"/>
          </p:nvPr>
        </p:nvSpPr>
        <p:spPr/>
        <p:txBody>
          <a:bodyPr/>
          <a:lstStyle/>
          <a:p>
            <a:pPr marL="0" indent="0">
              <a:buNone/>
            </a:pPr>
            <a:r>
              <a:rPr lang="hi-IN"/>
              <a:t>भारतीय कृषि के क्षेत्र में कम उत्पादन  होने के अनेक कारण हैं, इसमें से एक कारण भूमि ब्यवस्था भी है  । भारत में एक तरफ़  भूमि का असमान वितरण है वहीं दूसरी ओर भूमि का सीमा निर्धारण एवं जोतों की  चकबंदी की समस्या है ।इन दोनों समस्याओं को ध्यान में रखते हुए भूमि सुधार की जरूरत पड गई । अर्थात भू स्वामित्व की प्रथा के दोषों को दूर करने के लिए जोसुधार अपनाये जाते हैं उन्हें भूमि-सुधार कहा जाता है । भूमि सुधार के अन्तर्गत जोतों की चकबंदी, उपबिभाजन  एवं अपखंडन, को दूर करना, जोतों की सीमाका निर्धारण, मध्यस्थता  का  उन्मूलन एवं काश्तकारी  कानून  में  सुधार  आदि  उपाय है ।</a:t>
            </a:r>
            <a:endParaRPr lang="en-US"/>
          </a:p>
        </p:txBody>
      </p:sp>
    </p:spTree>
    <p:extLst>
      <p:ext uri="{BB962C8B-B14F-4D97-AF65-F5344CB8AC3E}">
        <p14:creationId xmlns:p14="http://schemas.microsoft.com/office/powerpoint/2010/main" val="3172180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A284A-7073-F249-A08F-079D80787332}"/>
              </a:ext>
            </a:extLst>
          </p:cNvPr>
          <p:cNvSpPr>
            <a:spLocks noGrp="1"/>
          </p:cNvSpPr>
          <p:nvPr>
            <p:ph type="title"/>
          </p:nvPr>
        </p:nvSpPr>
        <p:spPr/>
        <p:txBody>
          <a:bodyPr/>
          <a:lstStyle/>
          <a:p>
            <a:r>
              <a:rPr lang="hi-IN"/>
              <a:t>भूमि सुधार के उद्देश्य </a:t>
            </a:r>
            <a:endParaRPr lang="en-US"/>
          </a:p>
        </p:txBody>
      </p:sp>
      <p:sp>
        <p:nvSpPr>
          <p:cNvPr id="3" name="Content Placeholder 2">
            <a:extLst>
              <a:ext uri="{FF2B5EF4-FFF2-40B4-BE49-F238E27FC236}">
                <a16:creationId xmlns:a16="http://schemas.microsoft.com/office/drawing/2014/main" id="{699A9F42-5EDF-8942-9291-C80309088A6B}"/>
              </a:ext>
            </a:extLst>
          </p:cNvPr>
          <p:cNvSpPr>
            <a:spLocks noGrp="1"/>
          </p:cNvSpPr>
          <p:nvPr>
            <p:ph idx="1"/>
          </p:nvPr>
        </p:nvSpPr>
        <p:spPr/>
        <p:txBody>
          <a:bodyPr/>
          <a:lstStyle/>
          <a:p>
            <a:r>
              <a:rPr lang="hi-IN"/>
              <a:t>  कृषि उत्पादन में वृद्धि लाने के लिए उन सभी रुकावटों को दूर करना जो भूमि ब्यवस्था के वर्तमान ढांचे  के  कारण  उत्पन्न  होती है ।</a:t>
            </a:r>
          </a:p>
          <a:p>
            <a:r>
              <a:rPr lang="hi-IN"/>
              <a:t> </a:t>
            </a:r>
          </a:p>
          <a:p>
            <a:r>
              <a:rPr lang="hi-IN"/>
              <a:t>कृषि के क्षेत्र में सभी प्रकार के शोषणो  को अन्त कर समानता के आधार पर कृषि में सामाजिक न्याय की स्थापना करना, है । </a:t>
            </a:r>
          </a:p>
          <a:p>
            <a:endParaRPr lang="hi-IN"/>
          </a:p>
          <a:p>
            <a:r>
              <a:rPr lang="hi-IN"/>
              <a:t>आर्थिक विकास को  तीव्र गति से बढाना ।</a:t>
            </a:r>
          </a:p>
          <a:p>
            <a:r>
              <a:rPr lang="hi-IN"/>
              <a:t> </a:t>
            </a:r>
          </a:p>
          <a:p>
            <a:r>
              <a:rPr lang="hi-IN"/>
              <a:t>धन एवं आय की  विषमता को दूर करना । आदि ।</a:t>
            </a:r>
            <a:endParaRPr lang="en-US"/>
          </a:p>
        </p:txBody>
      </p:sp>
    </p:spTree>
    <p:extLst>
      <p:ext uri="{BB962C8B-B14F-4D97-AF65-F5344CB8AC3E}">
        <p14:creationId xmlns:p14="http://schemas.microsoft.com/office/powerpoint/2010/main" val="2360584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ADB8F-11F3-A54C-AC11-5C84AAADD99D}"/>
              </a:ext>
            </a:extLst>
          </p:cNvPr>
          <p:cNvSpPr>
            <a:spLocks noGrp="1"/>
          </p:cNvSpPr>
          <p:nvPr>
            <p:ph type="title"/>
          </p:nvPr>
        </p:nvSpPr>
        <p:spPr/>
        <p:txBody>
          <a:bodyPr/>
          <a:lstStyle/>
          <a:p>
            <a:r>
              <a:rPr lang="hi-IN"/>
              <a:t>   भूमि सुधार के लिए आवश्यक उपाय </a:t>
            </a:r>
            <a:endParaRPr lang="en-US"/>
          </a:p>
        </p:txBody>
      </p:sp>
      <p:sp>
        <p:nvSpPr>
          <p:cNvPr id="3" name="Content Placeholder 2">
            <a:extLst>
              <a:ext uri="{FF2B5EF4-FFF2-40B4-BE49-F238E27FC236}">
                <a16:creationId xmlns:a16="http://schemas.microsoft.com/office/drawing/2014/main" id="{FD3E69FF-4CE4-D144-8A76-D90BDE013321}"/>
              </a:ext>
            </a:extLst>
          </p:cNvPr>
          <p:cNvSpPr>
            <a:spLocks noGrp="1"/>
          </p:cNvSpPr>
          <p:nvPr>
            <p:ph idx="1"/>
          </p:nvPr>
        </p:nvSpPr>
        <p:spPr/>
        <p:txBody>
          <a:bodyPr/>
          <a:lstStyle/>
          <a:p>
            <a:r>
              <a:rPr lang="hi-IN"/>
              <a:t>  जमींदारी  प्रथा का उन्मूलन ।</a:t>
            </a:r>
          </a:p>
          <a:p>
            <a:r>
              <a:rPr lang="hi-IN"/>
              <a:t>रैयती ब्यवस्था में सुधार के लिए आवश्यक कानून में परिवर्तन </a:t>
            </a:r>
          </a:p>
          <a:p>
            <a:r>
              <a:rPr lang="hi-IN"/>
              <a:t>जोतों की सीमा का निर्धारण ।</a:t>
            </a:r>
          </a:p>
          <a:p>
            <a:r>
              <a:rPr lang="hi-IN"/>
              <a:t> चकबंदी </a:t>
            </a:r>
          </a:p>
          <a:p>
            <a:r>
              <a:rPr lang="hi-IN"/>
              <a:t>कृषि क्षेत्र में यंत्रो का प्रयोग </a:t>
            </a:r>
          </a:p>
          <a:p>
            <a:r>
              <a:rPr lang="hi-IN"/>
              <a:t>जोतों के आकार को बड़ा करना </a:t>
            </a:r>
          </a:p>
          <a:p>
            <a:r>
              <a:rPr lang="hi-IN"/>
              <a:t>सिंचाई ,बिजली, खाद एवं वित्त  आदि की ब्यवस्था  आदि ।</a:t>
            </a:r>
            <a:endParaRPr lang="en-US"/>
          </a:p>
        </p:txBody>
      </p:sp>
    </p:spTree>
    <p:extLst>
      <p:ext uri="{BB962C8B-B14F-4D97-AF65-F5344CB8AC3E}">
        <p14:creationId xmlns:p14="http://schemas.microsoft.com/office/powerpoint/2010/main" val="2698305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9C8F2-8A2B-3947-80DE-9B8C220EE996}"/>
              </a:ext>
            </a:extLst>
          </p:cNvPr>
          <p:cNvSpPr>
            <a:spLocks noGrp="1"/>
          </p:cNvSpPr>
          <p:nvPr>
            <p:ph type="title"/>
          </p:nvPr>
        </p:nvSpPr>
        <p:spPr/>
        <p:txBody>
          <a:bodyPr/>
          <a:lstStyle/>
          <a:p>
            <a:r>
              <a:rPr lang="hi-IN"/>
              <a:t>निष्कर्ष </a:t>
            </a:r>
            <a:endParaRPr lang="en-US"/>
          </a:p>
        </p:txBody>
      </p:sp>
      <p:sp>
        <p:nvSpPr>
          <p:cNvPr id="3" name="Content Placeholder 2">
            <a:extLst>
              <a:ext uri="{FF2B5EF4-FFF2-40B4-BE49-F238E27FC236}">
                <a16:creationId xmlns:a16="http://schemas.microsoft.com/office/drawing/2014/main" id="{609075C8-2CB2-D040-A206-B505E5FCDA5F}"/>
              </a:ext>
            </a:extLst>
          </p:cNvPr>
          <p:cNvSpPr>
            <a:spLocks noGrp="1"/>
          </p:cNvSpPr>
          <p:nvPr>
            <p:ph idx="1"/>
          </p:nvPr>
        </p:nvSpPr>
        <p:spPr/>
        <p:txBody>
          <a:bodyPr/>
          <a:lstStyle/>
          <a:p>
            <a:r>
              <a:rPr lang="hi-IN"/>
              <a:t>भूमि सुधार के लिए आवश्यक उपाय किए गए, जिससे काफी हद तक समस्याओं का समाधान हो पाया है ।परन्तु भूमि सुधार के लिए किए गए  आवश्यक उपाय का  सही  सही लाभ जमीनी स्तर पर  नहीं मिल पाया ।हलाकि जमींदारी प्रथा का उन्मूलन कर दिया गया ,परन्तु भूमि का समान बितरन नहीं होनै के कारण कुछ लोगो के पास आवश्यकता से अधिक जमीन है वही अधिकांश लोगों के पास खेती के लायक भी जमीन नहीं है । जिनके पास आवश्यकता से अधिक जमीन है वहां  बहुत सा जमीन परती पड़ी रह जा,जबकि खेती करने लायक किसान  जमीन के अभाव में बेकार रह  कर  गरीबी में समय बिताते हैं । जोतों का सीमा निर्धारण एवं  चकबंदी भी सही तरीके से प्रभावी नहीं हो पाया ।सिंचाई का प्रबंध एवं बिजली का समुचित प्रबंध  भी ठीक से नहीं हो  पाया । </a:t>
            </a:r>
          </a:p>
          <a:p>
            <a:r>
              <a:rPr lang="hi-IN"/>
              <a:t>        हलाकि कुछ खामियां है, इसके बावजूद भूमि सुधार के   किए गए  उपाय  से भारतीय  कृषि की स्थिति  काफी सुदृढ  हुई है ।ईसे  और  सुदृढ़ करने  की  आवश्यकता है ।  </a:t>
            </a:r>
            <a:endParaRPr lang="en-US"/>
          </a:p>
        </p:txBody>
      </p:sp>
    </p:spTree>
    <p:extLst>
      <p:ext uri="{BB962C8B-B14F-4D97-AF65-F5344CB8AC3E}">
        <p14:creationId xmlns:p14="http://schemas.microsoft.com/office/powerpoint/2010/main" val="37371809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Savon</vt:lpstr>
      <vt:lpstr>भूमि सुधार (Land Reform) डॉ सिकन्दर प्रसाद यादव अर्थशास्त्र  विभाग  एम एल आर्य कालेज कसबा पूर्णिया ।</vt:lpstr>
      <vt:lpstr>      भारत एक कृषि प्रधान देश है ।यहां के अधिकांश लोग कृषि पर निर्भर करते  है ।कृषि प्रधान देश होने के नाते कृषि ब्यवस्था का सुदृढ  होना आवश्यक है ।कृषि उत्पादन बढाने एवं देश की अर्थव्यवस्था को मजबूत करने के लिए भूमि सुधार आवश्यक है ।इसी को ध्यान में रखते हुए भारत में भूमि सुधार के उपाय किए गए ।</vt:lpstr>
      <vt:lpstr>भूमि सुधार </vt:lpstr>
      <vt:lpstr>भूमि सुधार के उद्देश्य </vt:lpstr>
      <vt:lpstr>   भूमि सुधार के लिए आवश्यक उपाय </vt:lpstr>
      <vt:lpstr>निष्कर्ष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भूमि सुधार (Land Reform)</dc:title>
  <dc:creator>917667460902</dc:creator>
  <cp:lastModifiedBy>Unknown User</cp:lastModifiedBy>
  <cp:revision>8</cp:revision>
  <dcterms:created xsi:type="dcterms:W3CDTF">2020-04-15T14:42:40Z</dcterms:created>
  <dcterms:modified xsi:type="dcterms:W3CDTF">2020-04-17T04:21:14Z</dcterms:modified>
</cp:coreProperties>
</file>