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726" y="-90"/>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A8EB45-55F1-1544-9D6C-9B7F725118A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xmlns="" id="{5E4E383D-9312-5648-AA13-7BFDF8BA5D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xmlns="" id="{F26C9261-474F-5640-B545-7B329BBE286D}"/>
              </a:ext>
            </a:extLst>
          </p:cNvPr>
          <p:cNvSpPr>
            <a:spLocks noGrp="1"/>
          </p:cNvSpPr>
          <p:nvPr>
            <p:ph type="dt" sz="half" idx="10"/>
          </p:nvPr>
        </p:nvSpPr>
        <p:spPr/>
        <p:txBody>
          <a:bodyPr/>
          <a:lstStyle/>
          <a:p>
            <a:fld id="{04E1A56D-EF40-AA4A-93BF-4E57F5F82B27}" type="datetimeFigureOut">
              <a:rPr lang="en-US" smtClean="0"/>
              <a:pPr/>
              <a:t>4/22/2020</a:t>
            </a:fld>
            <a:endParaRPr lang="en-US"/>
          </a:p>
        </p:txBody>
      </p:sp>
      <p:sp>
        <p:nvSpPr>
          <p:cNvPr id="5" name="Footer Placeholder 4">
            <a:extLst>
              <a:ext uri="{FF2B5EF4-FFF2-40B4-BE49-F238E27FC236}">
                <a16:creationId xmlns:a16="http://schemas.microsoft.com/office/drawing/2014/main" xmlns="" id="{FD4ED19E-5334-5144-A461-C20950EDF2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5B16232-42D7-5846-8CE7-88321798458C}"/>
              </a:ext>
            </a:extLst>
          </p:cNvPr>
          <p:cNvSpPr>
            <a:spLocks noGrp="1"/>
          </p:cNvSpPr>
          <p:nvPr>
            <p:ph type="sldNum" sz="quarter" idx="12"/>
          </p:nvPr>
        </p:nvSpPr>
        <p:spPr/>
        <p:txBody>
          <a:bodyPr/>
          <a:lstStyle/>
          <a:p>
            <a:fld id="{085B78A4-D7B9-5C4E-81CF-687C42E8A7E0}" type="slidenum">
              <a:rPr lang="en-US" smtClean="0"/>
              <a:pPr/>
              <a:t>‹#›</a:t>
            </a:fld>
            <a:endParaRPr lang="en-US"/>
          </a:p>
        </p:txBody>
      </p:sp>
    </p:spTree>
    <p:extLst>
      <p:ext uri="{BB962C8B-B14F-4D97-AF65-F5344CB8AC3E}">
        <p14:creationId xmlns:p14="http://schemas.microsoft.com/office/powerpoint/2010/main" xmlns="" val="2751428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0AB726-7D22-8F43-BF93-BE79F1D5C822}"/>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xmlns="" id="{9449A60F-575B-EB48-8A2E-A58BF44EF4C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5991BCEE-957B-2B4E-8BA4-AAA7BE4B2668}"/>
              </a:ext>
            </a:extLst>
          </p:cNvPr>
          <p:cNvSpPr>
            <a:spLocks noGrp="1"/>
          </p:cNvSpPr>
          <p:nvPr>
            <p:ph type="dt" sz="half" idx="10"/>
          </p:nvPr>
        </p:nvSpPr>
        <p:spPr/>
        <p:txBody>
          <a:bodyPr/>
          <a:lstStyle/>
          <a:p>
            <a:fld id="{04E1A56D-EF40-AA4A-93BF-4E57F5F82B27}" type="datetimeFigureOut">
              <a:rPr lang="en-US" smtClean="0"/>
              <a:pPr/>
              <a:t>4/22/2020</a:t>
            </a:fld>
            <a:endParaRPr lang="en-US"/>
          </a:p>
        </p:txBody>
      </p:sp>
      <p:sp>
        <p:nvSpPr>
          <p:cNvPr id="5" name="Footer Placeholder 4">
            <a:extLst>
              <a:ext uri="{FF2B5EF4-FFF2-40B4-BE49-F238E27FC236}">
                <a16:creationId xmlns:a16="http://schemas.microsoft.com/office/drawing/2014/main" xmlns="" id="{C83D82FC-E1D6-0C48-8FA6-C0479D734C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D730AF3-32A4-C845-9EDC-15402E5CD333}"/>
              </a:ext>
            </a:extLst>
          </p:cNvPr>
          <p:cNvSpPr>
            <a:spLocks noGrp="1"/>
          </p:cNvSpPr>
          <p:nvPr>
            <p:ph type="sldNum" sz="quarter" idx="12"/>
          </p:nvPr>
        </p:nvSpPr>
        <p:spPr/>
        <p:txBody>
          <a:bodyPr/>
          <a:lstStyle/>
          <a:p>
            <a:fld id="{085B78A4-D7B9-5C4E-81CF-687C42E8A7E0}" type="slidenum">
              <a:rPr lang="en-US" smtClean="0"/>
              <a:pPr/>
              <a:t>‹#›</a:t>
            </a:fld>
            <a:endParaRPr lang="en-US"/>
          </a:p>
        </p:txBody>
      </p:sp>
    </p:spTree>
    <p:extLst>
      <p:ext uri="{BB962C8B-B14F-4D97-AF65-F5344CB8AC3E}">
        <p14:creationId xmlns:p14="http://schemas.microsoft.com/office/powerpoint/2010/main" xmlns="" val="1181330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73EF277-4C11-194B-BC9A-B0E6FBDB29B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xmlns="" id="{5D1AA568-21F4-1145-9355-CD30A66BC04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85FB6DD1-E35D-E147-A3F4-8D223E25E4D2}"/>
              </a:ext>
            </a:extLst>
          </p:cNvPr>
          <p:cNvSpPr>
            <a:spLocks noGrp="1"/>
          </p:cNvSpPr>
          <p:nvPr>
            <p:ph type="dt" sz="half" idx="10"/>
          </p:nvPr>
        </p:nvSpPr>
        <p:spPr/>
        <p:txBody>
          <a:bodyPr/>
          <a:lstStyle/>
          <a:p>
            <a:fld id="{04E1A56D-EF40-AA4A-93BF-4E57F5F82B27}" type="datetimeFigureOut">
              <a:rPr lang="en-US" smtClean="0"/>
              <a:pPr/>
              <a:t>4/22/2020</a:t>
            </a:fld>
            <a:endParaRPr lang="en-US"/>
          </a:p>
        </p:txBody>
      </p:sp>
      <p:sp>
        <p:nvSpPr>
          <p:cNvPr id="5" name="Footer Placeholder 4">
            <a:extLst>
              <a:ext uri="{FF2B5EF4-FFF2-40B4-BE49-F238E27FC236}">
                <a16:creationId xmlns:a16="http://schemas.microsoft.com/office/drawing/2014/main" xmlns="" id="{160A8589-F928-DC44-A2DF-BD2D241CDF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B1F7E4F-2C3D-9949-BDC5-65C52A2A4C3C}"/>
              </a:ext>
            </a:extLst>
          </p:cNvPr>
          <p:cNvSpPr>
            <a:spLocks noGrp="1"/>
          </p:cNvSpPr>
          <p:nvPr>
            <p:ph type="sldNum" sz="quarter" idx="12"/>
          </p:nvPr>
        </p:nvSpPr>
        <p:spPr/>
        <p:txBody>
          <a:bodyPr/>
          <a:lstStyle/>
          <a:p>
            <a:fld id="{085B78A4-D7B9-5C4E-81CF-687C42E8A7E0}" type="slidenum">
              <a:rPr lang="en-US" smtClean="0"/>
              <a:pPr/>
              <a:t>‹#›</a:t>
            </a:fld>
            <a:endParaRPr lang="en-US"/>
          </a:p>
        </p:txBody>
      </p:sp>
    </p:spTree>
    <p:extLst>
      <p:ext uri="{BB962C8B-B14F-4D97-AF65-F5344CB8AC3E}">
        <p14:creationId xmlns:p14="http://schemas.microsoft.com/office/powerpoint/2010/main" xmlns="" val="563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0C06A7-DAEA-4E4E-BFC3-203ACFB1F80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3DD05BDB-A2A4-024C-A1F6-0AFB1823C7E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A332947D-97F7-B444-B3AB-E9B1F8DD182E}"/>
              </a:ext>
            </a:extLst>
          </p:cNvPr>
          <p:cNvSpPr>
            <a:spLocks noGrp="1"/>
          </p:cNvSpPr>
          <p:nvPr>
            <p:ph type="dt" sz="half" idx="10"/>
          </p:nvPr>
        </p:nvSpPr>
        <p:spPr/>
        <p:txBody>
          <a:bodyPr/>
          <a:lstStyle/>
          <a:p>
            <a:fld id="{04E1A56D-EF40-AA4A-93BF-4E57F5F82B27}" type="datetimeFigureOut">
              <a:rPr lang="en-US" smtClean="0"/>
              <a:pPr/>
              <a:t>4/22/2020</a:t>
            </a:fld>
            <a:endParaRPr lang="en-US"/>
          </a:p>
        </p:txBody>
      </p:sp>
      <p:sp>
        <p:nvSpPr>
          <p:cNvPr id="5" name="Footer Placeholder 4">
            <a:extLst>
              <a:ext uri="{FF2B5EF4-FFF2-40B4-BE49-F238E27FC236}">
                <a16:creationId xmlns:a16="http://schemas.microsoft.com/office/drawing/2014/main" xmlns="" id="{178750B9-CFCB-4C45-96AD-0AB5704774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8533344-C817-F244-A4CD-B94A0F77AE9F}"/>
              </a:ext>
            </a:extLst>
          </p:cNvPr>
          <p:cNvSpPr>
            <a:spLocks noGrp="1"/>
          </p:cNvSpPr>
          <p:nvPr>
            <p:ph type="sldNum" sz="quarter" idx="12"/>
          </p:nvPr>
        </p:nvSpPr>
        <p:spPr/>
        <p:txBody>
          <a:bodyPr/>
          <a:lstStyle/>
          <a:p>
            <a:fld id="{085B78A4-D7B9-5C4E-81CF-687C42E8A7E0}" type="slidenum">
              <a:rPr lang="en-US" smtClean="0"/>
              <a:pPr/>
              <a:t>‹#›</a:t>
            </a:fld>
            <a:endParaRPr lang="en-US"/>
          </a:p>
        </p:txBody>
      </p:sp>
    </p:spTree>
    <p:extLst>
      <p:ext uri="{BB962C8B-B14F-4D97-AF65-F5344CB8AC3E}">
        <p14:creationId xmlns:p14="http://schemas.microsoft.com/office/powerpoint/2010/main" xmlns="" val="4138427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0B9680-9A93-504A-9602-A9BB36BDE6F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xmlns="" id="{6D8E0B5B-802A-1840-A082-CE0F49576C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xmlns="" id="{021A61AD-EE10-5143-AA11-AA1BFBD67D23}"/>
              </a:ext>
            </a:extLst>
          </p:cNvPr>
          <p:cNvSpPr>
            <a:spLocks noGrp="1"/>
          </p:cNvSpPr>
          <p:nvPr>
            <p:ph type="dt" sz="half" idx="10"/>
          </p:nvPr>
        </p:nvSpPr>
        <p:spPr/>
        <p:txBody>
          <a:bodyPr/>
          <a:lstStyle/>
          <a:p>
            <a:fld id="{04E1A56D-EF40-AA4A-93BF-4E57F5F82B27}" type="datetimeFigureOut">
              <a:rPr lang="en-US" smtClean="0"/>
              <a:pPr/>
              <a:t>4/22/2020</a:t>
            </a:fld>
            <a:endParaRPr lang="en-US"/>
          </a:p>
        </p:txBody>
      </p:sp>
      <p:sp>
        <p:nvSpPr>
          <p:cNvPr id="5" name="Footer Placeholder 4">
            <a:extLst>
              <a:ext uri="{FF2B5EF4-FFF2-40B4-BE49-F238E27FC236}">
                <a16:creationId xmlns:a16="http://schemas.microsoft.com/office/drawing/2014/main" xmlns="" id="{FB85C57F-1AD1-1248-8D3B-1DD193CEB7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A5854B9-F3AB-3B46-B230-9D6013310477}"/>
              </a:ext>
            </a:extLst>
          </p:cNvPr>
          <p:cNvSpPr>
            <a:spLocks noGrp="1"/>
          </p:cNvSpPr>
          <p:nvPr>
            <p:ph type="sldNum" sz="quarter" idx="12"/>
          </p:nvPr>
        </p:nvSpPr>
        <p:spPr/>
        <p:txBody>
          <a:bodyPr/>
          <a:lstStyle/>
          <a:p>
            <a:fld id="{085B78A4-D7B9-5C4E-81CF-687C42E8A7E0}" type="slidenum">
              <a:rPr lang="en-US" smtClean="0"/>
              <a:pPr/>
              <a:t>‹#›</a:t>
            </a:fld>
            <a:endParaRPr lang="en-US"/>
          </a:p>
        </p:txBody>
      </p:sp>
    </p:spTree>
    <p:extLst>
      <p:ext uri="{BB962C8B-B14F-4D97-AF65-F5344CB8AC3E}">
        <p14:creationId xmlns:p14="http://schemas.microsoft.com/office/powerpoint/2010/main" xmlns="" val="277739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CE1B7B-19CE-5449-AA22-5C105CDA28C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F81842EC-6717-F546-8450-D72866C0B1C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xmlns="" id="{D44AF76C-9D09-414B-AED9-4D74554C933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xmlns="" id="{11AB5D0D-A2D8-9B4F-BC1A-68D345DD8901}"/>
              </a:ext>
            </a:extLst>
          </p:cNvPr>
          <p:cNvSpPr>
            <a:spLocks noGrp="1"/>
          </p:cNvSpPr>
          <p:nvPr>
            <p:ph type="dt" sz="half" idx="10"/>
          </p:nvPr>
        </p:nvSpPr>
        <p:spPr/>
        <p:txBody>
          <a:bodyPr/>
          <a:lstStyle/>
          <a:p>
            <a:fld id="{04E1A56D-EF40-AA4A-93BF-4E57F5F82B27}" type="datetimeFigureOut">
              <a:rPr lang="en-US" smtClean="0"/>
              <a:pPr/>
              <a:t>4/22/2020</a:t>
            </a:fld>
            <a:endParaRPr lang="en-US"/>
          </a:p>
        </p:txBody>
      </p:sp>
      <p:sp>
        <p:nvSpPr>
          <p:cNvPr id="6" name="Footer Placeholder 5">
            <a:extLst>
              <a:ext uri="{FF2B5EF4-FFF2-40B4-BE49-F238E27FC236}">
                <a16:creationId xmlns:a16="http://schemas.microsoft.com/office/drawing/2014/main" xmlns="" id="{4AC32764-29D2-9746-BA1D-BEDB3E015A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3BEBD39-7509-DA4A-9CDB-1FE32A969709}"/>
              </a:ext>
            </a:extLst>
          </p:cNvPr>
          <p:cNvSpPr>
            <a:spLocks noGrp="1"/>
          </p:cNvSpPr>
          <p:nvPr>
            <p:ph type="sldNum" sz="quarter" idx="12"/>
          </p:nvPr>
        </p:nvSpPr>
        <p:spPr/>
        <p:txBody>
          <a:bodyPr/>
          <a:lstStyle/>
          <a:p>
            <a:fld id="{085B78A4-D7B9-5C4E-81CF-687C42E8A7E0}" type="slidenum">
              <a:rPr lang="en-US" smtClean="0"/>
              <a:pPr/>
              <a:t>‹#›</a:t>
            </a:fld>
            <a:endParaRPr lang="en-US"/>
          </a:p>
        </p:txBody>
      </p:sp>
    </p:spTree>
    <p:extLst>
      <p:ext uri="{BB962C8B-B14F-4D97-AF65-F5344CB8AC3E}">
        <p14:creationId xmlns:p14="http://schemas.microsoft.com/office/powerpoint/2010/main" xmlns="" val="1548124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3162AC-ECDD-EE43-8E0D-FC798F09DE9F}"/>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xmlns="" id="{45AC7FCC-CA4C-CD40-88B4-F5916D88D5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xmlns="" id="{FF43BC61-BE6F-1D41-96F6-FE41EB0FC05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xmlns="" id="{1737EE7A-2057-7042-B12D-66385D6E23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xmlns="" id="{EB2178F8-7C3A-8C40-9340-FD3008BC25C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xmlns="" id="{83CB34CE-BCB6-BB4D-AFBD-D641D02FD32E}"/>
              </a:ext>
            </a:extLst>
          </p:cNvPr>
          <p:cNvSpPr>
            <a:spLocks noGrp="1"/>
          </p:cNvSpPr>
          <p:nvPr>
            <p:ph type="dt" sz="half" idx="10"/>
          </p:nvPr>
        </p:nvSpPr>
        <p:spPr/>
        <p:txBody>
          <a:bodyPr/>
          <a:lstStyle/>
          <a:p>
            <a:fld id="{04E1A56D-EF40-AA4A-93BF-4E57F5F82B27}" type="datetimeFigureOut">
              <a:rPr lang="en-US" smtClean="0"/>
              <a:pPr/>
              <a:t>4/22/2020</a:t>
            </a:fld>
            <a:endParaRPr lang="en-US"/>
          </a:p>
        </p:txBody>
      </p:sp>
      <p:sp>
        <p:nvSpPr>
          <p:cNvPr id="8" name="Footer Placeholder 7">
            <a:extLst>
              <a:ext uri="{FF2B5EF4-FFF2-40B4-BE49-F238E27FC236}">
                <a16:creationId xmlns:a16="http://schemas.microsoft.com/office/drawing/2014/main" xmlns="" id="{66C659C8-4A12-F346-A5E2-839FD0C262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E230EBC1-6AB4-9D4E-A265-645241FCE3A2}"/>
              </a:ext>
            </a:extLst>
          </p:cNvPr>
          <p:cNvSpPr>
            <a:spLocks noGrp="1"/>
          </p:cNvSpPr>
          <p:nvPr>
            <p:ph type="sldNum" sz="quarter" idx="12"/>
          </p:nvPr>
        </p:nvSpPr>
        <p:spPr/>
        <p:txBody>
          <a:bodyPr/>
          <a:lstStyle/>
          <a:p>
            <a:fld id="{085B78A4-D7B9-5C4E-81CF-687C42E8A7E0}" type="slidenum">
              <a:rPr lang="en-US" smtClean="0"/>
              <a:pPr/>
              <a:t>‹#›</a:t>
            </a:fld>
            <a:endParaRPr lang="en-US"/>
          </a:p>
        </p:txBody>
      </p:sp>
    </p:spTree>
    <p:extLst>
      <p:ext uri="{BB962C8B-B14F-4D97-AF65-F5344CB8AC3E}">
        <p14:creationId xmlns:p14="http://schemas.microsoft.com/office/powerpoint/2010/main" xmlns="" val="2567975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77338A-833A-E44A-ACE1-0C14A59AAD67}"/>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xmlns="" id="{B02E3C5D-BF7E-8B4D-B7D0-861F0FDB31D4}"/>
              </a:ext>
            </a:extLst>
          </p:cNvPr>
          <p:cNvSpPr>
            <a:spLocks noGrp="1"/>
          </p:cNvSpPr>
          <p:nvPr>
            <p:ph type="dt" sz="half" idx="10"/>
          </p:nvPr>
        </p:nvSpPr>
        <p:spPr/>
        <p:txBody>
          <a:bodyPr/>
          <a:lstStyle/>
          <a:p>
            <a:fld id="{04E1A56D-EF40-AA4A-93BF-4E57F5F82B27}" type="datetimeFigureOut">
              <a:rPr lang="en-US" smtClean="0"/>
              <a:pPr/>
              <a:t>4/22/2020</a:t>
            </a:fld>
            <a:endParaRPr lang="en-US"/>
          </a:p>
        </p:txBody>
      </p:sp>
      <p:sp>
        <p:nvSpPr>
          <p:cNvPr id="4" name="Footer Placeholder 3">
            <a:extLst>
              <a:ext uri="{FF2B5EF4-FFF2-40B4-BE49-F238E27FC236}">
                <a16:creationId xmlns:a16="http://schemas.microsoft.com/office/drawing/2014/main" xmlns="" id="{BD8C60D2-BF91-5B42-A412-0DE9E3751F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B0756413-8BB8-294D-9030-6BE60EB22CAA}"/>
              </a:ext>
            </a:extLst>
          </p:cNvPr>
          <p:cNvSpPr>
            <a:spLocks noGrp="1"/>
          </p:cNvSpPr>
          <p:nvPr>
            <p:ph type="sldNum" sz="quarter" idx="12"/>
          </p:nvPr>
        </p:nvSpPr>
        <p:spPr/>
        <p:txBody>
          <a:bodyPr/>
          <a:lstStyle/>
          <a:p>
            <a:fld id="{085B78A4-D7B9-5C4E-81CF-687C42E8A7E0}" type="slidenum">
              <a:rPr lang="en-US" smtClean="0"/>
              <a:pPr/>
              <a:t>‹#›</a:t>
            </a:fld>
            <a:endParaRPr lang="en-US"/>
          </a:p>
        </p:txBody>
      </p:sp>
    </p:spTree>
    <p:extLst>
      <p:ext uri="{BB962C8B-B14F-4D97-AF65-F5344CB8AC3E}">
        <p14:creationId xmlns:p14="http://schemas.microsoft.com/office/powerpoint/2010/main" xmlns="" val="3210657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5F0DAF34-486D-B346-AD4B-D87E22AABDA8}"/>
              </a:ext>
            </a:extLst>
          </p:cNvPr>
          <p:cNvSpPr>
            <a:spLocks noGrp="1"/>
          </p:cNvSpPr>
          <p:nvPr>
            <p:ph type="dt" sz="half" idx="10"/>
          </p:nvPr>
        </p:nvSpPr>
        <p:spPr/>
        <p:txBody>
          <a:bodyPr/>
          <a:lstStyle/>
          <a:p>
            <a:fld id="{04E1A56D-EF40-AA4A-93BF-4E57F5F82B27}" type="datetimeFigureOut">
              <a:rPr lang="en-US" smtClean="0"/>
              <a:pPr/>
              <a:t>4/22/2020</a:t>
            </a:fld>
            <a:endParaRPr lang="en-US"/>
          </a:p>
        </p:txBody>
      </p:sp>
      <p:sp>
        <p:nvSpPr>
          <p:cNvPr id="3" name="Footer Placeholder 2">
            <a:extLst>
              <a:ext uri="{FF2B5EF4-FFF2-40B4-BE49-F238E27FC236}">
                <a16:creationId xmlns:a16="http://schemas.microsoft.com/office/drawing/2014/main" xmlns="" id="{EE57CBE0-4161-E54A-9572-EFC1F8C09F6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77BEB3E4-29A8-C74F-AFBF-F0D8B10801EA}"/>
              </a:ext>
            </a:extLst>
          </p:cNvPr>
          <p:cNvSpPr>
            <a:spLocks noGrp="1"/>
          </p:cNvSpPr>
          <p:nvPr>
            <p:ph type="sldNum" sz="quarter" idx="12"/>
          </p:nvPr>
        </p:nvSpPr>
        <p:spPr/>
        <p:txBody>
          <a:bodyPr/>
          <a:lstStyle/>
          <a:p>
            <a:fld id="{085B78A4-D7B9-5C4E-81CF-687C42E8A7E0}" type="slidenum">
              <a:rPr lang="en-US" smtClean="0"/>
              <a:pPr/>
              <a:t>‹#›</a:t>
            </a:fld>
            <a:endParaRPr lang="en-US"/>
          </a:p>
        </p:txBody>
      </p:sp>
    </p:spTree>
    <p:extLst>
      <p:ext uri="{BB962C8B-B14F-4D97-AF65-F5344CB8AC3E}">
        <p14:creationId xmlns:p14="http://schemas.microsoft.com/office/powerpoint/2010/main" xmlns="" val="27096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5D0DF1-B220-8047-B066-D506B7F4149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D289A8DB-C75D-614D-8B91-0774768D12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xmlns="" id="{64839F38-8E7B-4C44-A5B9-334320B0F2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xmlns="" id="{B93DE6A5-92B8-B540-9DD1-82BD036F8315}"/>
              </a:ext>
            </a:extLst>
          </p:cNvPr>
          <p:cNvSpPr>
            <a:spLocks noGrp="1"/>
          </p:cNvSpPr>
          <p:nvPr>
            <p:ph type="dt" sz="half" idx="10"/>
          </p:nvPr>
        </p:nvSpPr>
        <p:spPr/>
        <p:txBody>
          <a:bodyPr/>
          <a:lstStyle/>
          <a:p>
            <a:fld id="{04E1A56D-EF40-AA4A-93BF-4E57F5F82B27}" type="datetimeFigureOut">
              <a:rPr lang="en-US" smtClean="0"/>
              <a:pPr/>
              <a:t>4/22/2020</a:t>
            </a:fld>
            <a:endParaRPr lang="en-US"/>
          </a:p>
        </p:txBody>
      </p:sp>
      <p:sp>
        <p:nvSpPr>
          <p:cNvPr id="6" name="Footer Placeholder 5">
            <a:extLst>
              <a:ext uri="{FF2B5EF4-FFF2-40B4-BE49-F238E27FC236}">
                <a16:creationId xmlns:a16="http://schemas.microsoft.com/office/drawing/2014/main" xmlns="" id="{793C8364-63BB-B44B-ABCD-16AE0CC624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A5B3D5D-AED0-1143-8913-F2DF211AE78C}"/>
              </a:ext>
            </a:extLst>
          </p:cNvPr>
          <p:cNvSpPr>
            <a:spLocks noGrp="1"/>
          </p:cNvSpPr>
          <p:nvPr>
            <p:ph type="sldNum" sz="quarter" idx="12"/>
          </p:nvPr>
        </p:nvSpPr>
        <p:spPr/>
        <p:txBody>
          <a:bodyPr/>
          <a:lstStyle/>
          <a:p>
            <a:fld id="{085B78A4-D7B9-5C4E-81CF-687C42E8A7E0}" type="slidenum">
              <a:rPr lang="en-US" smtClean="0"/>
              <a:pPr/>
              <a:t>‹#›</a:t>
            </a:fld>
            <a:endParaRPr lang="en-US"/>
          </a:p>
        </p:txBody>
      </p:sp>
    </p:spTree>
    <p:extLst>
      <p:ext uri="{BB962C8B-B14F-4D97-AF65-F5344CB8AC3E}">
        <p14:creationId xmlns:p14="http://schemas.microsoft.com/office/powerpoint/2010/main" xmlns="" val="3482463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5DDFD5-3B44-B047-A0FE-C7EB8063528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xmlns="" id="{F0C7A0DA-0B6F-EF45-A133-00699E2A32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0966569F-91CC-8243-95B3-796DFA0A12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xmlns="" id="{88548159-6009-054F-A6FE-3065553307E6}"/>
              </a:ext>
            </a:extLst>
          </p:cNvPr>
          <p:cNvSpPr>
            <a:spLocks noGrp="1"/>
          </p:cNvSpPr>
          <p:nvPr>
            <p:ph type="dt" sz="half" idx="10"/>
          </p:nvPr>
        </p:nvSpPr>
        <p:spPr/>
        <p:txBody>
          <a:bodyPr/>
          <a:lstStyle/>
          <a:p>
            <a:fld id="{04E1A56D-EF40-AA4A-93BF-4E57F5F82B27}" type="datetimeFigureOut">
              <a:rPr lang="en-US" smtClean="0"/>
              <a:pPr/>
              <a:t>4/22/2020</a:t>
            </a:fld>
            <a:endParaRPr lang="en-US"/>
          </a:p>
        </p:txBody>
      </p:sp>
      <p:sp>
        <p:nvSpPr>
          <p:cNvPr id="6" name="Footer Placeholder 5">
            <a:extLst>
              <a:ext uri="{FF2B5EF4-FFF2-40B4-BE49-F238E27FC236}">
                <a16:creationId xmlns:a16="http://schemas.microsoft.com/office/drawing/2014/main" xmlns="" id="{6F2D9586-55BE-964E-B91B-9505E19414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EF5A514-B737-864F-8064-3B4DB9A625F9}"/>
              </a:ext>
            </a:extLst>
          </p:cNvPr>
          <p:cNvSpPr>
            <a:spLocks noGrp="1"/>
          </p:cNvSpPr>
          <p:nvPr>
            <p:ph type="sldNum" sz="quarter" idx="12"/>
          </p:nvPr>
        </p:nvSpPr>
        <p:spPr/>
        <p:txBody>
          <a:bodyPr/>
          <a:lstStyle/>
          <a:p>
            <a:fld id="{085B78A4-D7B9-5C4E-81CF-687C42E8A7E0}" type="slidenum">
              <a:rPr lang="en-US" smtClean="0"/>
              <a:pPr/>
              <a:t>‹#›</a:t>
            </a:fld>
            <a:endParaRPr lang="en-US"/>
          </a:p>
        </p:txBody>
      </p:sp>
    </p:spTree>
    <p:extLst>
      <p:ext uri="{BB962C8B-B14F-4D97-AF65-F5344CB8AC3E}">
        <p14:creationId xmlns:p14="http://schemas.microsoft.com/office/powerpoint/2010/main" xmlns="" val="2265258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F1D776E-F7C8-A64E-A8F1-F761CD0F6E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xmlns="" id="{3146FD4A-0EE8-E546-AAFB-498C6BC487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6356CCB5-EC5C-9B4E-B953-7DABA7389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E1A56D-EF40-AA4A-93BF-4E57F5F82B27}" type="datetimeFigureOut">
              <a:rPr lang="en-US" smtClean="0"/>
              <a:pPr/>
              <a:t>4/22/2020</a:t>
            </a:fld>
            <a:endParaRPr lang="en-US"/>
          </a:p>
        </p:txBody>
      </p:sp>
      <p:sp>
        <p:nvSpPr>
          <p:cNvPr id="5" name="Footer Placeholder 4">
            <a:extLst>
              <a:ext uri="{FF2B5EF4-FFF2-40B4-BE49-F238E27FC236}">
                <a16:creationId xmlns:a16="http://schemas.microsoft.com/office/drawing/2014/main" xmlns="" id="{D8433D98-B06A-EB42-82D8-B6E10727A4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037F43BD-69A3-FA42-AC21-3312DD3AAD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5B78A4-D7B9-5C4E-81CF-687C42E8A7E0}" type="slidenum">
              <a:rPr lang="en-US" smtClean="0"/>
              <a:pPr/>
              <a:t>‹#›</a:t>
            </a:fld>
            <a:endParaRPr lang="en-US"/>
          </a:p>
        </p:txBody>
      </p:sp>
    </p:spTree>
    <p:extLst>
      <p:ext uri="{BB962C8B-B14F-4D97-AF65-F5344CB8AC3E}">
        <p14:creationId xmlns:p14="http://schemas.microsoft.com/office/powerpoint/2010/main" xmlns="" val="1560111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E58A3E-DBFE-6B48-B655-722D1BD84075}"/>
              </a:ext>
            </a:extLst>
          </p:cNvPr>
          <p:cNvSpPr>
            <a:spLocks noGrp="1"/>
          </p:cNvSpPr>
          <p:nvPr>
            <p:ph type="ctrTitle"/>
          </p:nvPr>
        </p:nvSpPr>
        <p:spPr>
          <a:xfrm>
            <a:off x="967343" y="2365561"/>
            <a:ext cx="12243955" cy="5862076"/>
          </a:xfrm>
        </p:spPr>
        <p:txBody>
          <a:bodyPr>
            <a:normAutofit/>
          </a:bodyPr>
          <a:lstStyle/>
          <a:p>
            <a:endParaRPr lang="en-US"/>
          </a:p>
        </p:txBody>
      </p:sp>
      <p:sp>
        <p:nvSpPr>
          <p:cNvPr id="3" name="Subtitle 2">
            <a:extLst>
              <a:ext uri="{FF2B5EF4-FFF2-40B4-BE49-F238E27FC236}">
                <a16:creationId xmlns:a16="http://schemas.microsoft.com/office/drawing/2014/main" xmlns="" id="{795E1D05-8B99-2D4F-8BDF-40B7CECCAC32}"/>
              </a:ext>
            </a:extLst>
          </p:cNvPr>
          <p:cNvSpPr>
            <a:spLocks noGrp="1"/>
          </p:cNvSpPr>
          <p:nvPr>
            <p:ph type="subTitle" idx="1"/>
          </p:nvPr>
        </p:nvSpPr>
        <p:spPr>
          <a:xfrm rot="10800000">
            <a:off x="3182158" y="779319"/>
            <a:ext cx="9415584" cy="5862076"/>
          </a:xfrm>
        </p:spPr>
        <p:txBody>
          <a:bodyPr>
            <a:normAutofit/>
          </a:bodyPr>
          <a:lstStyle/>
          <a:p>
            <a:endParaRPr lang="en-US"/>
          </a:p>
        </p:txBody>
      </p:sp>
      <p:sp>
        <p:nvSpPr>
          <p:cNvPr id="5" name="Title 1">
            <a:extLst>
              <a:ext uri="{FF2B5EF4-FFF2-40B4-BE49-F238E27FC236}">
                <a16:creationId xmlns:a16="http://schemas.microsoft.com/office/drawing/2014/main" xmlns="" id="{2A7CC32D-BFF6-9645-8BD7-E49B11D92B28}"/>
              </a:ext>
            </a:extLst>
          </p:cNvPr>
          <p:cNvSpPr>
            <a:spLocks noGrp="1"/>
          </p:cNvSpPr>
          <p:nvPr>
            <p:ph type="ctrTitle"/>
          </p:nvPr>
        </p:nvSpPr>
        <p:spPr>
          <a:xfrm rot="10800000" flipV="1">
            <a:off x="2728230" y="1812620"/>
            <a:ext cx="8722179" cy="5297990"/>
          </a:xfrm>
        </p:spPr>
        <p:txBody>
          <a:bodyPr>
            <a:normAutofit fontScale="90000"/>
          </a:bodyPr>
          <a:lstStyle/>
          <a:p>
            <a:r>
              <a:rPr lang="hi-IN"/>
              <a:t>भारत में भूमि सुधार (स्वतंत्रता के बाद)</a:t>
            </a:r>
            <a:br>
              <a:rPr lang="hi-IN"/>
            </a:br>
            <a:r>
              <a:rPr lang="hi-IN"/>
              <a:t/>
            </a:r>
            <a:br>
              <a:rPr lang="hi-IN"/>
            </a:br>
            <a:r>
              <a:rPr lang="hi-IN"/>
              <a:t>डॉ सिकन्दर प्रसाद यादव अर्थशास्त्र विभाग एम एल आर्य कालेज कसबा पूर्णिया।22/4/20</a:t>
            </a:r>
            <a:endParaRPr lang="en-US"/>
          </a:p>
        </p:txBody>
      </p:sp>
    </p:spTree>
    <p:extLst>
      <p:ext uri="{BB962C8B-B14F-4D97-AF65-F5344CB8AC3E}">
        <p14:creationId xmlns:p14="http://schemas.microsoft.com/office/powerpoint/2010/main" xmlns="" val="2248676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7AC2A7-BA0A-A849-88F8-42166A859F00}"/>
              </a:ext>
            </a:extLst>
          </p:cNvPr>
          <p:cNvSpPr>
            <a:spLocks noGrp="1"/>
          </p:cNvSpPr>
          <p:nvPr>
            <p:ph type="title"/>
          </p:nvPr>
        </p:nvSpPr>
        <p:spPr/>
        <p:txBody>
          <a:bodyPr/>
          <a:lstStyle/>
          <a:p>
            <a:r>
              <a:rPr lang="hi-IN"/>
              <a:t>   भूमि सुधार </a:t>
            </a:r>
            <a:endParaRPr lang="en-US"/>
          </a:p>
        </p:txBody>
      </p:sp>
      <p:sp>
        <p:nvSpPr>
          <p:cNvPr id="3" name="Content Placeholder 2">
            <a:extLst>
              <a:ext uri="{FF2B5EF4-FFF2-40B4-BE49-F238E27FC236}">
                <a16:creationId xmlns:a16="http://schemas.microsoft.com/office/drawing/2014/main" xmlns="" id="{56D16F8E-29E0-B341-99CA-C6099BF81E3F}"/>
              </a:ext>
            </a:extLst>
          </p:cNvPr>
          <p:cNvSpPr>
            <a:spLocks noGrp="1"/>
          </p:cNvSpPr>
          <p:nvPr>
            <p:ph idx="1"/>
          </p:nvPr>
        </p:nvSpPr>
        <p:spPr/>
        <p:txBody>
          <a:bodyPr/>
          <a:lstStyle/>
          <a:p>
            <a:pPr marL="0" indent="0">
              <a:buNone/>
            </a:pPr>
            <a:r>
              <a:rPr lang="hi-IN"/>
              <a:t>स्वतंत्रता पुर्व भूस्वामित्व से सम्बंधित प्रथा जैसे जमींदारी प्रथा, रैयतवारी प्रथा तथा महलवारी प्रथा काफी शोषण पूर्ण तथा अमानवीय था ,जिसे स्वतंत्रता के बाद भारत सरकार द्वारा समाप्त कर दिया गया।नये सिरे से भूमि सुधार के उपाय किए गए ।सरकार द्वारा अनेक तरह के कदम उठाये गये ।भूमि सुधार के लिए किए गए कार्यों में निम्न लिखित मुख्य है ।</a:t>
            </a:r>
          </a:p>
          <a:p>
            <a:pPr marL="0" indent="0">
              <a:buNone/>
            </a:pPr>
            <a:r>
              <a:rPr lang="hi-IN"/>
              <a:t>1—काश्तकारी सुधार (Tenancy Reforms)</a:t>
            </a:r>
          </a:p>
          <a:p>
            <a:pPr marL="0" indent="0">
              <a:buNone/>
            </a:pPr>
            <a:r>
              <a:rPr lang="hi-IN"/>
              <a:t>2– जोतों की सीमा का निर्धारण (Ceiling of Lend Holding)</a:t>
            </a:r>
          </a:p>
          <a:p>
            <a:pPr marL="0" indent="0">
              <a:buNone/>
            </a:pPr>
            <a:r>
              <a:rPr lang="hi-IN"/>
              <a:t>3—जोतों की चकबंदी (Consolidation)</a:t>
            </a:r>
          </a:p>
        </p:txBody>
      </p:sp>
    </p:spTree>
    <p:extLst>
      <p:ext uri="{BB962C8B-B14F-4D97-AF65-F5344CB8AC3E}">
        <p14:creationId xmlns:p14="http://schemas.microsoft.com/office/powerpoint/2010/main" xmlns="" val="55891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260F7C-9422-5D4B-8E63-72A8C09EF82B}"/>
              </a:ext>
            </a:extLst>
          </p:cNvPr>
          <p:cNvSpPr>
            <a:spLocks noGrp="1"/>
          </p:cNvSpPr>
          <p:nvPr>
            <p:ph type="title"/>
          </p:nvPr>
        </p:nvSpPr>
        <p:spPr/>
        <p:txBody>
          <a:bodyPr/>
          <a:lstStyle/>
          <a:p>
            <a:r>
              <a:rPr lang="hi-IN"/>
              <a:t>      भूमि सुधार </a:t>
            </a:r>
            <a:endParaRPr lang="en-US"/>
          </a:p>
        </p:txBody>
      </p:sp>
      <p:sp>
        <p:nvSpPr>
          <p:cNvPr id="3" name="Content Placeholder 2">
            <a:extLst>
              <a:ext uri="{FF2B5EF4-FFF2-40B4-BE49-F238E27FC236}">
                <a16:creationId xmlns:a16="http://schemas.microsoft.com/office/drawing/2014/main" xmlns="" id="{A05FA75F-9607-B84C-81AE-A70350D64DAD}"/>
              </a:ext>
            </a:extLst>
          </p:cNvPr>
          <p:cNvSpPr>
            <a:spLocks noGrp="1"/>
          </p:cNvSpPr>
          <p:nvPr>
            <p:ph idx="1"/>
          </p:nvPr>
        </p:nvSpPr>
        <p:spPr/>
        <p:txBody>
          <a:bodyPr/>
          <a:lstStyle/>
          <a:p>
            <a:pPr marL="0" indent="0">
              <a:buNone/>
            </a:pPr>
            <a:r>
              <a:rPr lang="hi-IN"/>
              <a:t>4– उपबिभाजन एवं अपखंडन को रोकना (Restriction on Subdivision and Fragmentation)</a:t>
            </a:r>
          </a:p>
          <a:p>
            <a:pPr marL="0" indent="0">
              <a:buNone/>
            </a:pPr>
            <a:r>
              <a:rPr lang="hi-IN"/>
              <a:t>5—सहकारी खेती (Co-operating Farming)</a:t>
            </a:r>
          </a:p>
          <a:p>
            <a:pPr marL="0" indent="0">
              <a:buNone/>
            </a:pPr>
            <a:r>
              <a:rPr lang="hi-IN"/>
              <a:t>6—भूमि हीन मजदूरों को बसाना (Settlement of Landless Labour)</a:t>
            </a:r>
          </a:p>
          <a:p>
            <a:pPr marL="0" indent="0">
              <a:buNone/>
            </a:pPr>
            <a:r>
              <a:rPr lang="hi-IN"/>
              <a:t>भूमि प्रबंध में सुधार, इत्यादि (Improvement in the Management of Labour)etc.</a:t>
            </a:r>
            <a:endParaRPr lang="en-US"/>
          </a:p>
        </p:txBody>
      </p:sp>
    </p:spTree>
    <p:extLst>
      <p:ext uri="{BB962C8B-B14F-4D97-AF65-F5344CB8AC3E}">
        <p14:creationId xmlns:p14="http://schemas.microsoft.com/office/powerpoint/2010/main" xmlns="" val="226062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459605-9473-694B-A1A1-788104BFAC79}"/>
              </a:ext>
            </a:extLst>
          </p:cNvPr>
          <p:cNvSpPr>
            <a:spLocks noGrp="1"/>
          </p:cNvSpPr>
          <p:nvPr>
            <p:ph type="title"/>
          </p:nvPr>
        </p:nvSpPr>
        <p:spPr/>
        <p:txBody>
          <a:bodyPr/>
          <a:lstStyle/>
          <a:p>
            <a:r>
              <a:rPr lang="hi-IN"/>
              <a:t>   काश्तकारी सुधार (Tenancy Reform)</a:t>
            </a:r>
            <a:endParaRPr lang="en-US"/>
          </a:p>
        </p:txBody>
      </p:sp>
      <p:sp>
        <p:nvSpPr>
          <p:cNvPr id="3" name="Content Placeholder 2">
            <a:extLst>
              <a:ext uri="{FF2B5EF4-FFF2-40B4-BE49-F238E27FC236}">
                <a16:creationId xmlns:a16="http://schemas.microsoft.com/office/drawing/2014/main" xmlns="" id="{667536AD-68F7-F94F-8E10-E47DC2CAC354}"/>
              </a:ext>
            </a:extLst>
          </p:cNvPr>
          <p:cNvSpPr>
            <a:spLocks noGrp="1"/>
          </p:cNvSpPr>
          <p:nvPr>
            <p:ph idx="1"/>
          </p:nvPr>
        </p:nvSpPr>
        <p:spPr/>
        <p:txBody>
          <a:bodyPr>
            <a:normAutofit fontScale="85000" lnSpcReduction="10000"/>
          </a:bodyPr>
          <a:lstStyle/>
          <a:p>
            <a:pPr marL="0" indent="0">
              <a:buNone/>
            </a:pPr>
            <a:r>
              <a:rPr lang="hi-IN"/>
              <a:t>  हंलाकि स्वतंत्रता के पूर्व ही जमींदारी प्रथा के मनमाने एवं किसानों के शोषण के विरूद्ध आवाज़ उठने लगी थी ।जमींदार द्वारा मनमाना कर, बेवजह भूमि से बेदखल, सलामी लेने के साथ 2 दमनात्मक कार्रवाई एवं अत्याचार के कारण काश्तकारी प्रथा का उदय हुआ ।उस समय तीन तरह के काश्तकार थे </a:t>
            </a:r>
          </a:p>
          <a:p>
            <a:r>
              <a:rPr lang="hi-IN"/>
              <a:t>दखली काश्तकार ( Occupancy of Permanent Tenants)</a:t>
            </a:r>
          </a:p>
          <a:p>
            <a:pPr marL="0" indent="0">
              <a:buNone/>
            </a:pPr>
            <a:r>
              <a:rPr lang="hi-IN"/>
              <a:t>इस प्रकार के काश्तकारों की भूमि पर स्थाई हक होता था ।</a:t>
            </a:r>
          </a:p>
          <a:p>
            <a:r>
              <a:rPr lang="hi-IN"/>
              <a:t>इच्छाधीन काश्तकार ( Tenancy-at-will or Temporary Tenants)</a:t>
            </a:r>
          </a:p>
          <a:p>
            <a:pPr marL="0" indent="0">
              <a:buNone/>
            </a:pPr>
            <a:r>
              <a:rPr lang="hi-IN"/>
              <a:t>भूमि पतियों की इच्छा पर काश्तकार रह्ते थे ।वे इच्छानुसार बेदखल कर सकते थे ।</a:t>
            </a:r>
          </a:p>
          <a:p>
            <a:r>
              <a:rPr lang="hi-IN"/>
              <a:t>उप काश्तकार ( Sub tentants)भूमि पतियों की मर्जी पर निर्भर करते थे, इसमें भी शोषण बढ गया मनमाना बेदखल, बेगार तथा अत्याचार का बोलबाला था ।</a:t>
            </a:r>
            <a:endParaRPr lang="en-US"/>
          </a:p>
        </p:txBody>
      </p:sp>
    </p:spTree>
    <p:extLst>
      <p:ext uri="{BB962C8B-B14F-4D97-AF65-F5344CB8AC3E}">
        <p14:creationId xmlns:p14="http://schemas.microsoft.com/office/powerpoint/2010/main" xmlns="" val="4075814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1011F8-06CB-2242-8279-7C55C09E9464}"/>
              </a:ext>
            </a:extLst>
          </p:cNvPr>
          <p:cNvSpPr>
            <a:spLocks noGrp="1"/>
          </p:cNvSpPr>
          <p:nvPr>
            <p:ph type="title"/>
          </p:nvPr>
        </p:nvSpPr>
        <p:spPr/>
        <p:txBody>
          <a:bodyPr/>
          <a:lstStyle/>
          <a:p>
            <a:r>
              <a:rPr lang="hi-IN"/>
              <a:t>  भूमि सुधार के उपाय </a:t>
            </a:r>
            <a:endParaRPr lang="en-US"/>
          </a:p>
        </p:txBody>
      </p:sp>
      <p:sp>
        <p:nvSpPr>
          <p:cNvPr id="3" name="Content Placeholder 2">
            <a:extLst>
              <a:ext uri="{FF2B5EF4-FFF2-40B4-BE49-F238E27FC236}">
                <a16:creationId xmlns:a16="http://schemas.microsoft.com/office/drawing/2014/main" xmlns="" id="{CB09FC99-B1B6-594E-81ED-D74B5BE380F3}"/>
              </a:ext>
            </a:extLst>
          </p:cNvPr>
          <p:cNvSpPr>
            <a:spLocks noGrp="1"/>
          </p:cNvSpPr>
          <p:nvPr>
            <p:ph idx="1"/>
          </p:nvPr>
        </p:nvSpPr>
        <p:spPr/>
        <p:txBody>
          <a:bodyPr/>
          <a:lstStyle/>
          <a:p>
            <a:pPr marL="0" indent="0">
              <a:buNone/>
            </a:pPr>
            <a:r>
              <a:rPr lang="hi-IN"/>
              <a:t>      स्वतंत्रता प्राप्ति के बाद काश्तकारी प्रथा में काफी सुधार किया गया  पंचवर्षीय योजना में इस सम्बन्ध में निर्देश दिए गए ।</a:t>
            </a:r>
          </a:p>
          <a:p>
            <a:pPr marL="0" indent="0">
              <a:buNone/>
            </a:pPr>
            <a:r>
              <a:rPr lang="hi-IN"/>
              <a:t>1– लगान कुल उपज का पांचवे से चौथे भाग से अधिक नहीं हो </a:t>
            </a:r>
          </a:p>
          <a:p>
            <a:pPr marL="0" indent="0">
              <a:buNone/>
            </a:pPr>
            <a:r>
              <a:rPr lang="hi-IN"/>
              <a:t>2—विशेषको छोड़ कर काश्तकारों से भूमि पुनः प्राप्त नहीं की जा सकती </a:t>
            </a:r>
          </a:p>
          <a:p>
            <a:pPr marL="0" indent="0">
              <a:buNone/>
            </a:pPr>
            <a:r>
              <a:rPr lang="hi-IN"/>
              <a:t>3– रैयतों को दखली का अधिकार दिया जाए।</a:t>
            </a:r>
          </a:p>
          <a:p>
            <a:pPr marL="0" indent="0">
              <a:buNone/>
            </a:pPr>
            <a:r>
              <a:rPr lang="hi-IN"/>
              <a:t>              स्वतंत्रता प्राप्ति के बाद विभिन्न राज्यों ने कई प्रकार के कानून बनाए जिससे काश्तकारों को काफी लाभ हुआ  जैसे </a:t>
            </a:r>
          </a:p>
          <a:p>
            <a:pPr marL="0" indent="0">
              <a:buNone/>
            </a:pPr>
            <a:endParaRPr lang="en-US"/>
          </a:p>
        </p:txBody>
      </p:sp>
    </p:spTree>
    <p:extLst>
      <p:ext uri="{BB962C8B-B14F-4D97-AF65-F5344CB8AC3E}">
        <p14:creationId xmlns:p14="http://schemas.microsoft.com/office/powerpoint/2010/main" xmlns="" val="1747154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16AEF1-0C63-CE48-A2E3-485C77358941}"/>
              </a:ext>
            </a:extLst>
          </p:cNvPr>
          <p:cNvSpPr>
            <a:spLocks noGrp="1"/>
          </p:cNvSpPr>
          <p:nvPr>
            <p:ph type="title"/>
          </p:nvPr>
        </p:nvSpPr>
        <p:spPr/>
        <p:txBody>
          <a:bodyPr/>
          <a:lstStyle/>
          <a:p>
            <a:r>
              <a:rPr lang="hi-IN"/>
              <a:t>     लाभ</a:t>
            </a:r>
            <a:endParaRPr lang="en-US"/>
          </a:p>
        </p:txBody>
      </p:sp>
      <p:sp>
        <p:nvSpPr>
          <p:cNvPr id="3" name="Content Placeholder 2">
            <a:extLst>
              <a:ext uri="{FF2B5EF4-FFF2-40B4-BE49-F238E27FC236}">
                <a16:creationId xmlns:a16="http://schemas.microsoft.com/office/drawing/2014/main" xmlns="" id="{B6DAB4B8-46D4-5847-9D28-5004ABD5651C}"/>
              </a:ext>
            </a:extLst>
          </p:cNvPr>
          <p:cNvSpPr>
            <a:spLocks noGrp="1"/>
          </p:cNvSpPr>
          <p:nvPr>
            <p:ph idx="1"/>
          </p:nvPr>
        </p:nvSpPr>
        <p:spPr/>
        <p:txBody>
          <a:bodyPr>
            <a:normAutofit fontScale="92500" lnSpcReduction="20000"/>
          </a:bodyPr>
          <a:lstStyle/>
          <a:p>
            <a:r>
              <a:rPr lang="hi-IN"/>
              <a:t>मनमानी बेदखली (  को समाप्त कर दिया गया तथा काश्तकारों को दखल का अधिकार दिया गया </a:t>
            </a:r>
          </a:p>
          <a:p>
            <a:r>
              <a:rPr lang="hi-IN"/>
              <a:t>लगान की मनमानी बृधि पर रोक </a:t>
            </a:r>
          </a:p>
          <a:p>
            <a:r>
              <a:rPr lang="hi-IN"/>
              <a:t>बकाया लगान वसूली पर ब्याज दर में भारी कमी तथा बकाए के लिए भूमि की नीलामी पर रोक ।</a:t>
            </a:r>
          </a:p>
          <a:p>
            <a:r>
              <a:rPr lang="hi-IN"/>
              <a:t>बेगार लेने की प्रथा को खत्म किया गया </a:t>
            </a:r>
          </a:p>
          <a:p>
            <a:r>
              <a:rPr lang="hi-IN"/>
              <a:t>रैयतों को अपनी भूमि बेचने तथा हस्तांतरण करने का अधिकार दिया गया ।</a:t>
            </a:r>
          </a:p>
          <a:p>
            <a:pPr marL="0" indent="0">
              <a:buNone/>
            </a:pPr>
            <a:r>
              <a:rPr lang="hi-IN"/>
              <a:t>         इस प्रकार स्वतंत्रता प्राप्ति के बाद काश्तकारी प्रथा में काफी सुधार किया गया ।योजना आयोग ने भी काश्तकारी प्रथा पर काफी ध्यान दिया जिससे लगान का नियम, रैयतों के अधिकार की सुरक्षा  बेदखली तथा भूमि की पुनः प्राप्ति का लाभ मिला इत्यादि ।</a:t>
            </a:r>
            <a:endParaRPr lang="en-US"/>
          </a:p>
        </p:txBody>
      </p:sp>
    </p:spTree>
    <p:extLst>
      <p:ext uri="{BB962C8B-B14F-4D97-AF65-F5344CB8AC3E}">
        <p14:creationId xmlns:p14="http://schemas.microsoft.com/office/powerpoint/2010/main" xmlns="" val="29782382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478</Words>
  <Application>Microsoft Office PowerPoint</Application>
  <PresentationFormat>Custom</PresentationFormat>
  <Paragraphs>31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   भूमि सुधार </vt:lpstr>
      <vt:lpstr>      भूमि सुधार </vt:lpstr>
      <vt:lpstr>   काश्तकारी सुधार (Tenancy Reform)</vt:lpstr>
      <vt:lpstr>  भूमि सुधार के उपाय </vt:lpstr>
      <vt:lpstr>     लाभ</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भारत में भूमि सुधार (स्वतंत्रता के बाद) डॉ सिकन्दर प्रसाद यादव अर्थशास्त्र विभाग एम एल आर्य कालेज कसबा पूर्णिया।22/4/20</dc:title>
  <dc:creator>Unknown User</dc:creator>
  <cp:lastModifiedBy>ADMIN</cp:lastModifiedBy>
  <cp:revision>7</cp:revision>
  <dcterms:created xsi:type="dcterms:W3CDTF">2020-04-22T03:05:49Z</dcterms:created>
  <dcterms:modified xsi:type="dcterms:W3CDTF">2020-04-22T10:02:07Z</dcterms:modified>
</cp:coreProperties>
</file>