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4/29/2020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4/29/2020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4/29/2020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4/29/2020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4/29/2020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4/29/2020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A3A2A-B1A8-5440-B797-7302E28FC456}"/>
              </a:ext>
            </a:extLst>
          </p:cNvPr>
          <p:cNvSpPr>
            <a:spLocks noGrp="1"/>
          </p:cNvSpPr>
          <p:nvPr>
            <p:ph type="ctrTitle"/>
          </p:nvPr>
        </p:nvSpPr>
        <p:spPr/>
        <p:txBody>
          <a:bodyPr>
            <a:normAutofit/>
          </a:bodyPr>
          <a:lstStyle/>
          <a:p>
            <a:r>
              <a:rPr lang="en-GB"/>
              <a:t>भारत में औधोगिक नीति की आवश्यकता </a:t>
            </a:r>
            <a:endParaRPr lang="en-US"/>
          </a:p>
        </p:txBody>
      </p:sp>
      <p:sp>
        <p:nvSpPr>
          <p:cNvPr id="3" name="Subtitle 2">
            <a:extLst>
              <a:ext uri="{FF2B5EF4-FFF2-40B4-BE49-F238E27FC236}">
                <a16:creationId xmlns:a16="http://schemas.microsoft.com/office/drawing/2014/main" id="{F30110A1-1DA3-6841-8C81-B99BA4687F13}"/>
              </a:ext>
            </a:extLst>
          </p:cNvPr>
          <p:cNvSpPr>
            <a:spLocks noGrp="1"/>
          </p:cNvSpPr>
          <p:nvPr>
            <p:ph type="subTitle" idx="1"/>
          </p:nvPr>
        </p:nvSpPr>
        <p:spPr/>
        <p:txBody>
          <a:bodyPr>
            <a:normAutofit lnSpcReduction="10000"/>
          </a:bodyPr>
          <a:lstStyle/>
          <a:p>
            <a:r>
              <a:rPr lang="en-GB"/>
              <a:t>डॉ सिकन्दर प्रसाद यादव </a:t>
            </a:r>
          </a:p>
          <a:p>
            <a:r>
              <a:rPr lang="en-GB"/>
              <a:t>अर्थशास्त्र विभाग </a:t>
            </a:r>
          </a:p>
          <a:p>
            <a:r>
              <a:rPr lang="en-GB"/>
              <a:t>एम एल आर्य कालेज कसबा पूर्णिया </a:t>
            </a:r>
            <a:endParaRPr lang="en-US"/>
          </a:p>
        </p:txBody>
      </p:sp>
    </p:spTree>
    <p:extLst>
      <p:ext uri="{BB962C8B-B14F-4D97-AF65-F5344CB8AC3E}">
        <p14:creationId xmlns:p14="http://schemas.microsoft.com/office/powerpoint/2010/main" val="1926127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2BB12-8D72-BE42-B3EC-D5FA5FEDF227}"/>
              </a:ext>
            </a:extLst>
          </p:cNvPr>
          <p:cNvSpPr>
            <a:spLocks noGrp="1"/>
          </p:cNvSpPr>
          <p:nvPr>
            <p:ph type="title"/>
          </p:nvPr>
        </p:nvSpPr>
        <p:spPr/>
        <p:txBody>
          <a:bodyPr/>
          <a:lstStyle/>
          <a:p>
            <a:r>
              <a:rPr lang="en-GB"/>
              <a:t>भारत में औधोगिक नीति की आवश्यकता </a:t>
            </a:r>
            <a:endParaRPr lang="en-US"/>
          </a:p>
        </p:txBody>
      </p:sp>
      <p:sp>
        <p:nvSpPr>
          <p:cNvPr id="3" name="Content Placeholder 2">
            <a:extLst>
              <a:ext uri="{FF2B5EF4-FFF2-40B4-BE49-F238E27FC236}">
                <a16:creationId xmlns:a16="http://schemas.microsoft.com/office/drawing/2014/main" id="{D10079B8-6D3E-0144-A8D6-50B1752525E1}"/>
              </a:ext>
            </a:extLst>
          </p:cNvPr>
          <p:cNvSpPr>
            <a:spLocks noGrp="1"/>
          </p:cNvSpPr>
          <p:nvPr>
            <p:ph idx="1"/>
          </p:nvPr>
        </p:nvSpPr>
        <p:spPr/>
        <p:txBody>
          <a:bodyPr>
            <a:normAutofit fontScale="92500"/>
          </a:bodyPr>
          <a:lstStyle/>
          <a:p>
            <a:pPr marL="0" indent="0">
              <a:buNone/>
            </a:pPr>
            <a:r>
              <a:rPr lang="en-GB"/>
              <a:t>          स्वतंत्रता के पूर्व भारत में कोई औधोगिक नीति नहीं थी ।स्वतंत्र व्यापार की नीति की प्रधानता होने के नाते ब्रिटिस उधोगो को पनपने का मौका मिला ।भारतीय उधोगो के विकास पर ध्यान नहीं दिया गया ।19वी शताब्दी के अंत में थोड़ी बहुत तकनीकी एवं औधोगिक शिक्षा की व्यवस्था की गई जिसके लिए श्री अल्फ्रेड चैटरटन की नियुक्ति की गई ।</a:t>
            </a:r>
          </a:p>
          <a:p>
            <a:pPr marL="0" indent="0">
              <a:buNone/>
            </a:pPr>
            <a:r>
              <a:rPr lang="en-GB"/>
              <a:t>      प्रथम विश्वयुद्ध के समय युद्ध के कारण औधोगिक वस्तुओं की मांग में बृधि होने के कारण उधोगो के विकास का अवसर मिला तथा औधोगिक उत्पादन में वृद्धि हुई । 1916 में भारत सरकार ने देश के साधनों के विस्तृत सर्वेक्षण एवं देश की औधोगिक संभावनाओं का पता लगाने के लिए सर टॉमस हालेण्ड की अध्यक्षता में एक भारतीय औधोगिक आयोग (          ) की नियुक्ति की जिन्होंने 1918 में अपनी रिपोर्ट पेश की । इसके तहत उधोगो को प्रांतीय विषय बना दिया गया ।लेकिन भारत सरकार द्वारा उचित सहायता नहीं दिए जाने के कारण इस  दिशा में कोई विशेष कार्य नहीं हो सका ।</a:t>
            </a:r>
            <a:endParaRPr lang="en-US"/>
          </a:p>
        </p:txBody>
      </p:sp>
    </p:spTree>
    <p:extLst>
      <p:ext uri="{BB962C8B-B14F-4D97-AF65-F5344CB8AC3E}">
        <p14:creationId xmlns:p14="http://schemas.microsoft.com/office/powerpoint/2010/main" val="3892255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FC9D3-64E7-4B4D-9402-D0AF07D1784B}"/>
              </a:ext>
            </a:extLst>
          </p:cNvPr>
          <p:cNvSpPr>
            <a:spLocks noGrp="1"/>
          </p:cNvSpPr>
          <p:nvPr>
            <p:ph type="title"/>
          </p:nvPr>
        </p:nvSpPr>
        <p:spPr/>
        <p:txBody>
          <a:bodyPr/>
          <a:lstStyle/>
          <a:p>
            <a:r>
              <a:rPr lang="en-GB"/>
              <a:t>औधोगिक नीति </a:t>
            </a:r>
            <a:endParaRPr lang="en-US"/>
          </a:p>
        </p:txBody>
      </p:sp>
      <p:sp>
        <p:nvSpPr>
          <p:cNvPr id="3" name="Content Placeholder 2">
            <a:extLst>
              <a:ext uri="{FF2B5EF4-FFF2-40B4-BE49-F238E27FC236}">
                <a16:creationId xmlns:a16="http://schemas.microsoft.com/office/drawing/2014/main" id="{8DD3233D-4539-084B-8B89-8A27CC6C795F}"/>
              </a:ext>
            </a:extLst>
          </p:cNvPr>
          <p:cNvSpPr>
            <a:spLocks noGrp="1"/>
          </p:cNvSpPr>
          <p:nvPr>
            <p:ph idx="1"/>
          </p:nvPr>
        </p:nvSpPr>
        <p:spPr/>
        <p:txBody>
          <a:bodyPr>
            <a:normAutofit fontScale="92500"/>
          </a:bodyPr>
          <a:lstStyle/>
          <a:p>
            <a:pPr marL="0" indent="0">
              <a:buNone/>
            </a:pPr>
            <a:r>
              <a:rPr lang="en-GB"/>
              <a:t>       1919 में भारत सरकार ने एगो उधोग संरक्षण आयोग (        )  की नियुक्ति की जिसने उधोगो के लिए विभेदात्मक संरक्षण की नीति (     ) अपनाने की सिफारिश की ।फलस्वरूप कुछ उधोगो को संरक्षण प्रदान किया गया ।1938 में पंडित जवाहरलाल नेहरू की अध्यक्षता में एक आर्थिक योजना तैयार करने के लिए  राष्ट्रीय नियोजन समिति (    ) की नियुक्ति की गई, जिन्होंने अपनी रिपोर्ट भी दी  ,परन्तु 1939 में द्वितीय विश्व युद्ध के प्रारंभ होने के कारण इस सम्बन्ध में कुछ नहीं हो सका ।1944 में सरकार ने एक पुनर्निर्माण समिति (   ) की नियुक्ति की  जिन्होंने सर्वप्रथम उधोगो में राजकीय नियंत्रण की सिफारिश की । </a:t>
            </a:r>
          </a:p>
          <a:p>
            <a:pPr marL="0" indent="0">
              <a:buNone/>
            </a:pPr>
            <a:r>
              <a:rPr lang="en-GB"/>
              <a:t>    21अप्रैल 1945 को सरकार द्वारा  एक स्पष्ट औधोगिक नीति पर वक्तव्य ज़ारी किया गया ।इसके अन्तर्गत औधोगिक विकास के लिए राज्य एवं निजी क्षेत्र की भूमिका को स्पष्ट किया गया ।इसके तहत हीं देश में मिश्रित अर्थव्यवस्था के उद्देश्य को स्वीकार किया गया ।</a:t>
            </a:r>
            <a:endParaRPr lang="en-US"/>
          </a:p>
        </p:txBody>
      </p:sp>
    </p:spTree>
    <p:extLst>
      <p:ext uri="{BB962C8B-B14F-4D97-AF65-F5344CB8AC3E}">
        <p14:creationId xmlns:p14="http://schemas.microsoft.com/office/powerpoint/2010/main" val="3778076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3057F-CF31-CC49-8C62-C35000FCFA2F}"/>
              </a:ext>
            </a:extLst>
          </p:cNvPr>
          <p:cNvSpPr>
            <a:spLocks noGrp="1"/>
          </p:cNvSpPr>
          <p:nvPr>
            <p:ph type="title"/>
          </p:nvPr>
        </p:nvSpPr>
        <p:spPr>
          <a:xfrm>
            <a:off x="2231136" y="723474"/>
            <a:ext cx="7729728" cy="1188720"/>
          </a:xfrm>
        </p:spPr>
        <p:txBody>
          <a:bodyPr/>
          <a:lstStyle/>
          <a:p>
            <a:r>
              <a:rPr lang="en-GB"/>
              <a:t>स्वतंत्रता के बाद की औधोगिक नीति </a:t>
            </a:r>
            <a:endParaRPr lang="en-US"/>
          </a:p>
        </p:txBody>
      </p:sp>
      <p:sp>
        <p:nvSpPr>
          <p:cNvPr id="3" name="Content Placeholder 2">
            <a:extLst>
              <a:ext uri="{FF2B5EF4-FFF2-40B4-BE49-F238E27FC236}">
                <a16:creationId xmlns:a16="http://schemas.microsoft.com/office/drawing/2014/main" id="{CF906303-4E6A-CF4F-877D-CCE394D32EA2}"/>
              </a:ext>
            </a:extLst>
          </p:cNvPr>
          <p:cNvSpPr>
            <a:spLocks noGrp="1"/>
          </p:cNvSpPr>
          <p:nvPr>
            <p:ph idx="1"/>
          </p:nvPr>
        </p:nvSpPr>
        <p:spPr>
          <a:xfrm>
            <a:off x="2231136" y="1912194"/>
            <a:ext cx="7729728" cy="3562598"/>
          </a:xfrm>
        </p:spPr>
        <p:txBody>
          <a:bodyPr>
            <a:normAutofit/>
          </a:bodyPr>
          <a:lstStyle/>
          <a:p>
            <a:pPr marL="0" indent="0">
              <a:buNone/>
            </a:pPr>
            <a:r>
              <a:rPr lang="en-GB"/>
              <a:t>      किसी भी राष्ट्र के औधोगिक विकास के लिए एक सुनियोजित, प्रगतिशील तथा स्पष्ट औधोगिक नीति की आवश्यकता होती है ।इस लिए एक स्पष्ट औधोगिक नीति होना चाहिए ।उद्योगों का विकास दो प्रकार से किया जा सकता है 1 (1) उद्योगों को निजी क्षेत्र पर छोड़ देना चाहिए तथा सरकार को किसी तरह का हस्तक्षेप नहीं करना चाहिए । जैसा कि पुरातन अर्थशास्त्री (  ) ने (   ) के समर्थक थे  । </a:t>
            </a:r>
          </a:p>
          <a:p>
            <a:pPr marL="0" indent="0">
              <a:buNone/>
            </a:pPr>
            <a:r>
              <a:rPr lang="en-GB"/>
              <a:t>             (2) उद्योगों का विकास सरकार के  नियमण तथा नियंत्रण में होना चाहिए ।</a:t>
            </a:r>
          </a:p>
          <a:p>
            <a:pPr marL="0" indent="0">
              <a:buNone/>
            </a:pPr>
            <a:r>
              <a:rPr lang="en-GB"/>
              <a:t>  विभिन्न देशों के अनुभव के आधार पर यह स्पष्ट हुआ </a:t>
            </a:r>
            <a:r>
              <a:rPr lang="en-GB" u="sng"/>
              <a:t>कि उद्योगों का विकास पूर्णतः निजी क्षेत्र पर छोडने से नहीं होगा। सरकारी नियंत्रण के द्वारा ही उद्योगों का विकास ठीक ढंग से हो पाएगा ।जर्मनी तथा जापान का औधोगिक विकास इसका उदाहरण है ।जर्मन में तो राज्य को उद्योगों का जनक (   ) कहा गया ।।</a:t>
            </a:r>
          </a:p>
          <a:p>
            <a:pPr marL="0" indent="0">
              <a:buNone/>
            </a:pPr>
            <a:r>
              <a:rPr lang="en-GB" u="sng"/>
              <a:t>                इसलिए भारत में मिश्रित अर्थव्यवस्था की अवधारणा को अपनाया गया ।</a:t>
            </a:r>
            <a:endParaRPr lang="en-GB"/>
          </a:p>
        </p:txBody>
      </p:sp>
    </p:spTree>
    <p:extLst>
      <p:ext uri="{BB962C8B-B14F-4D97-AF65-F5344CB8AC3E}">
        <p14:creationId xmlns:p14="http://schemas.microsoft.com/office/powerpoint/2010/main" val="130035704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Parcel</vt:lpstr>
      <vt:lpstr>भारत में औधोगिक नीति की आवश्यकता </vt:lpstr>
      <vt:lpstr>भारत में औधोगिक नीति की आवश्यकता </vt:lpstr>
      <vt:lpstr>औधोगिक नीति </vt:lpstr>
      <vt:lpstr>स्वतंत्रता के बाद की औधोगिक नीति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भारत में औधोगिक नीति की आवश्यकता </dc:title>
  <dc:creator>Unknown User</dc:creator>
  <cp:lastModifiedBy>Unknown User</cp:lastModifiedBy>
  <cp:revision>1</cp:revision>
  <dcterms:created xsi:type="dcterms:W3CDTF">2020-04-29T06:59:38Z</dcterms:created>
  <dcterms:modified xsi:type="dcterms:W3CDTF">2020-04-29T09:48:34Z</dcterms:modified>
</cp:coreProperties>
</file>