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26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D83B7B-31AB-9D43-AA90-0FE7455A8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756041" y="-500990"/>
            <a:ext cx="8679915" cy="4360472"/>
          </a:xfrm>
        </p:spPr>
        <p:txBody>
          <a:bodyPr>
            <a:normAutofit/>
          </a:bodyPr>
          <a:lstStyle/>
          <a:p>
            <a:r>
              <a:rPr lang="en-GB"/>
              <a:t>Remedial Measures For  improvement  of Agricultural Market </a:t>
            </a:r>
            <a:r>
              <a:rPr lang="hi-IN"/>
              <a:t>.</a:t>
            </a:r>
            <a:br>
              <a:rPr lang="hi-IN"/>
            </a:br>
            <a:r>
              <a:rPr lang="hi-IN"/>
              <a:t>By Dr.S.P.Yadav.Eco.MLAC Kasba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425976A-0357-AE44-8EB9-34F2B044AB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4777" y="3662795"/>
            <a:ext cx="8673427" cy="3195205"/>
          </a:xfrm>
        </p:spPr>
        <p:txBody>
          <a:bodyPr/>
          <a:lstStyle/>
          <a:p>
            <a:endParaRPr lang="en-GB"/>
          </a:p>
          <a:p>
            <a:r>
              <a:rPr lang="en-GB"/>
              <a:t>Following are some of the  Measures to be  followed for improving the existing system of agricultural marketing in  the country.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715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A842C6-7636-FF45-A2DC-34BF5F5F5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Step taken for Improvement of Agricultural Marketing  in India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8512F5-E749-4441-B09C-A3DF46AAA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/>
              <a:t>The  meantime the government has taken following important steps for the improvement of agricultural marketing in India. </a:t>
            </a:r>
          </a:p>
          <a:p>
            <a:r>
              <a:rPr lang="en-GB"/>
              <a:t>1  Warehouses </a:t>
            </a:r>
          </a:p>
          <a:p>
            <a:r>
              <a:rPr lang="en-GB"/>
              <a:t>2  Development of marketing societies and Regulated Market </a:t>
            </a:r>
          </a:p>
          <a:p>
            <a:r>
              <a:rPr lang="en-GB"/>
              <a:t>3  Infrastructure facilities </a:t>
            </a:r>
          </a:p>
          <a:p>
            <a:r>
              <a:rPr lang="en-GB"/>
              <a:t>4  NAFED ( NAFAD is a central nodel agency for  undertaking  price  support operation for pulses and oilseeds </a:t>
            </a:r>
          </a:p>
          <a:p>
            <a:r>
              <a:rPr lang="en-GB"/>
              <a:t>5  Commodity Boards</a:t>
            </a:r>
          </a:p>
          <a:p>
            <a:r>
              <a:rPr lang="en-GB"/>
              <a:t>6  Standardisation and Grading. </a:t>
            </a:r>
          </a:p>
          <a:p>
            <a:pPr marL="0" indent="0">
              <a:buNone/>
            </a:pPr>
            <a:r>
              <a:rPr lang="en-GB"/>
              <a:t>               .At present 22 Regional Ag-Mark Laboratories are operating under the Apex  Central Ag-Mark Laboratories, Nagpur.</a:t>
            </a:r>
          </a:p>
          <a:p>
            <a:pPr marL="0" indent="0">
              <a:buNone/>
            </a:pPr>
            <a:r>
              <a:rPr lang="en-GB"/>
              <a:t>These laboratories of.States and Union Territories.</a:t>
            </a:r>
          </a:p>
          <a:p>
            <a:pPr marL="0" indent="0">
              <a:buNone/>
            </a:pPr>
            <a:r>
              <a:rPr lang="en-GB"/>
              <a:t>                   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467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D2D65B-7DE9-3944-AD88-EFB749EAF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Remedial Measures For improvement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EE5D49-8987-AA4E-BFEF-4056DF70D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1     Establishment of regulated market </a:t>
            </a:r>
          </a:p>
          <a:p>
            <a:r>
              <a:rPr lang="en-GB"/>
              <a:t>2     Establishment  of co-operative  marketing  societies. </a:t>
            </a:r>
          </a:p>
          <a:p>
            <a:r>
              <a:rPr lang="en-GB"/>
              <a:t>3    Extension  and Construction of additional storage and warehousing facilities for agricultural produce of the farmers. </a:t>
            </a:r>
          </a:p>
          <a:p>
            <a:r>
              <a:rPr lang="en-GB"/>
              <a:t>4  Expansion of market yards and other allied facilities for the new existing market </a:t>
            </a:r>
          </a:p>
          <a:p>
            <a:r>
              <a:rPr lang="en-GB"/>
              <a:t>5  Provision be made for extending adequate amount  of  credit facilities to the farmers </a:t>
            </a:r>
          </a:p>
          <a:p>
            <a:r>
              <a:rPr lang="en-GB"/>
              <a:t>6   Timely supply of marketing information to the farmers. </a:t>
            </a:r>
          </a:p>
          <a:p>
            <a:r>
              <a:rPr lang="en-GB"/>
              <a:t>7  Important  and  extension  of  road  and transportation facilities for connecting the village and Mandi.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477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32D15A-7759-5543-9F04-025834A65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233" y="2199276"/>
            <a:ext cx="3498979" cy="2456442"/>
          </a:xfrm>
        </p:spPr>
        <p:txBody>
          <a:bodyPr>
            <a:normAutofit/>
          </a:bodyPr>
          <a:lstStyle/>
          <a:p>
            <a:r>
              <a:rPr lang="hi-IN"/>
              <a:t>Remedial measures for Improvement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86287F-C605-3748-8AA0-F656722FC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8  Formulating suitable  agricultural  price policy by the government for marketing </a:t>
            </a:r>
          </a:p>
          <a:p>
            <a:r>
              <a:rPr lang="en-GB"/>
              <a:t>9 Provision for remunerative prices of agricultural  produces of the country.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0629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4EE773-C832-7547-A693-8FC114D8A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/>
              <a:t>Conclusion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8FC214-6069-8548-BF1A-0E6BC84A6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/>
              <a:t>But these steps are not enough for Improvement of Agricultural Marketing in India. </a:t>
            </a:r>
            <a:r>
              <a:rPr lang="en-GB"/>
              <a:t>W</a:t>
            </a:r>
            <a:r>
              <a:rPr lang="hi-IN"/>
              <a:t>e should also beware in this matters.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3568990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Custom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Atlas</vt:lpstr>
      <vt:lpstr>Remedial Measures For  improvement  of Agricultural Market . By Dr.S.P.Yadav.Eco.MLAC Kasba</vt:lpstr>
      <vt:lpstr>Step taken for Improvement of Agricultural Marketing  in India </vt:lpstr>
      <vt:lpstr>Remedial Measures For improvement </vt:lpstr>
      <vt:lpstr>Remedial measures for Improvement </vt:lpstr>
      <vt:lpstr>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Remedial Measures For  improvement  of Agricultural Market</dc:title>
  <dc:creator>Unknown User</dc:creator>
  <cp:lastModifiedBy>ADMIN</cp:lastModifiedBy>
  <cp:revision>8</cp:revision>
  <dcterms:created xsi:type="dcterms:W3CDTF">2020-04-25T06:11:05Z</dcterms:created>
  <dcterms:modified xsi:type="dcterms:W3CDTF">2020-04-28T05:05:31Z</dcterms:modified>
</cp:coreProperties>
</file>