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14421"/>
          </a:xfrm>
        </p:spPr>
        <p:txBody>
          <a:bodyPr>
            <a:normAutofit/>
          </a:bodyPr>
          <a:p>
            <a:r>
              <a:rPr altLang="zh-CN" b="1" sz="5900" lang="en-US">
                <a:solidFill>
                  <a:srgbClr val="9933FF"/>
                </a:solidFill>
              </a:rPr>
              <a:t>पूर्णियाँ विश्वविद्यालय, पूर्णियाँ          </a:t>
            </a:r>
            <a:endParaRPr altLang="zh-CN" b="1" sz="5900" lang="en-US">
              <a:solidFill>
                <a:srgbClr val="9933FF"/>
              </a:solidFill>
            </a:endParaRPr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4756" lnSpcReduction="20000"/>
          </a:bodyPr>
          <a:p>
            <a:r>
              <a:rPr altLang="zh-CN" b="1" sz="3814" lang="en-US"/>
              <a:t>डॉ0 सुरेश कुमार मीना  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सहायक प्राध्यापक, इतिहास   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</a:t>
            </a:r>
            <a:r>
              <a:rPr altLang="zh-CN" b="1" sz="3814" lang="en-US"/>
              <a:t>   एम.एल.आर्य महाविद्यालय,कसबा,पूर्णियाँ</a:t>
            </a:r>
            <a:endParaRPr altLang="zh-CN" b="1" sz="3814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4" name=""/>
          <p:cNvSpPr>
            <a:spLocks noGrp="1"/>
          </p:cNvSpPr>
          <p:nvPr>
            <p:ph idx="1"/>
          </p:nvPr>
        </p:nvSpPr>
        <p:spPr>
          <a:xfrm>
            <a:off x="1008106" y="1825625"/>
            <a:ext cx="7507244" cy="4351338"/>
          </a:xfrm>
        </p:spPr>
        <p:txBody>
          <a:bodyPr>
            <a:normAutofit fontScale="96774" lnSpcReduction="20000"/>
          </a:bodyPr>
          <a:p>
            <a:pPr indent="0" marL="0">
              <a:buNone/>
            </a:pPr>
            <a:r>
              <a:rPr sz="3402" lang="en-US"/>
              <a:t>क</a:t>
            </a:r>
            <a:r>
              <a:rPr sz="3402" lang="en-US"/>
              <a:t>ह</a:t>
            </a:r>
            <a:r>
              <a:rPr sz="3402" lang="en-US"/>
              <a:t>ा</a:t>
            </a:r>
            <a:r>
              <a:rPr sz="3402" lang="en-US"/>
              <a:t> जा</a:t>
            </a:r>
            <a:r>
              <a:rPr sz="3402" lang="en-US"/>
              <a:t> सकता</a:t>
            </a:r>
            <a:r>
              <a:rPr sz="3402" lang="en-US"/>
              <a:t> है</a:t>
            </a:r>
            <a:r>
              <a:rPr sz="3402" lang="en-US"/>
              <a:t> कि</a:t>
            </a:r>
            <a:r>
              <a:rPr sz="3402" lang="en-US"/>
              <a:t> भारत</a:t>
            </a:r>
            <a:r>
              <a:rPr sz="3402" lang="en-US"/>
              <a:t> </a:t>
            </a:r>
            <a:r>
              <a:rPr sz="3402" lang="en-US"/>
              <a:t>व</a:t>
            </a:r>
            <a:r>
              <a:rPr sz="3402" lang="en-US"/>
              <a:t>ि</a:t>
            </a:r>
            <a:r>
              <a:rPr sz="3402" lang="en-US"/>
              <a:t>भ</a:t>
            </a:r>
            <a:r>
              <a:rPr sz="3402" lang="en-US"/>
              <a:t>ाजन</a:t>
            </a:r>
            <a:r>
              <a:rPr sz="3402" lang="en-US"/>
              <a:t> </a:t>
            </a:r>
            <a:r>
              <a:rPr sz="3402" lang="en-US"/>
              <a:t>क</a:t>
            </a:r>
            <a:r>
              <a:rPr sz="3402" lang="en-US"/>
              <a:t>े</a:t>
            </a:r>
            <a:r>
              <a:rPr sz="3402" lang="en-US"/>
              <a:t> लिए</a:t>
            </a:r>
            <a:r>
              <a:rPr sz="3402" lang="en-US"/>
              <a:t> </a:t>
            </a:r>
            <a:r>
              <a:rPr sz="3402" lang="en-US"/>
              <a:t>क</a:t>
            </a:r>
            <a:r>
              <a:rPr sz="3402" lang="en-US"/>
              <a:t>े</a:t>
            </a:r>
            <a:r>
              <a:rPr sz="3402" lang="en-US"/>
              <a:t>व</a:t>
            </a:r>
            <a:r>
              <a:rPr sz="3402" lang="en-US"/>
              <a:t>ल</a:t>
            </a:r>
            <a:r>
              <a:rPr sz="3402" lang="en-US"/>
              <a:t> </a:t>
            </a:r>
            <a:r>
              <a:rPr sz="3402" lang="en-US"/>
              <a:t>जिन्ना</a:t>
            </a:r>
            <a:r>
              <a:rPr sz="3402" lang="en-US"/>
              <a:t> </a:t>
            </a:r>
            <a:r>
              <a:rPr sz="3402" lang="en-US"/>
              <a:t>ह</a:t>
            </a:r>
            <a:r>
              <a:rPr sz="3402" lang="en-US"/>
              <a:t>ी</a:t>
            </a:r>
            <a:r>
              <a:rPr sz="3402" lang="en-US"/>
              <a:t> </a:t>
            </a:r>
            <a:r>
              <a:rPr sz="3402" lang="en-US"/>
              <a:t>उत्तरदा</a:t>
            </a:r>
            <a:r>
              <a:rPr sz="3402" lang="en-US"/>
              <a:t>य</a:t>
            </a:r>
            <a:r>
              <a:rPr sz="3402" lang="en-US"/>
              <a:t>ी</a:t>
            </a:r>
            <a:r>
              <a:rPr sz="3402" lang="en-US"/>
              <a:t> </a:t>
            </a:r>
            <a:r>
              <a:rPr sz="3402" lang="en-US"/>
              <a:t>न</a:t>
            </a:r>
            <a:r>
              <a:rPr sz="3402" lang="en-US"/>
              <a:t>ह</a:t>
            </a:r>
            <a:r>
              <a:rPr sz="3402" lang="en-US"/>
              <a:t>ीं</a:t>
            </a:r>
            <a:r>
              <a:rPr sz="3402" lang="en-US"/>
              <a:t> </a:t>
            </a:r>
            <a:r>
              <a:rPr sz="3402" lang="en-US"/>
              <a:t>थ</a:t>
            </a:r>
            <a:r>
              <a:rPr sz="3402" lang="en-US"/>
              <a:t>े</a:t>
            </a:r>
            <a:r>
              <a:rPr sz="3402" lang="en-US"/>
              <a:t>,</a:t>
            </a:r>
            <a:r>
              <a:rPr sz="3402" lang="en-US"/>
              <a:t> </a:t>
            </a:r>
            <a:r>
              <a:rPr sz="3402" lang="en-US"/>
              <a:t>ब</a:t>
            </a:r>
            <a:r>
              <a:rPr sz="3402" lang="en-US"/>
              <a:t>ल</a:t>
            </a:r>
            <a:r>
              <a:rPr sz="3402" lang="en-US"/>
              <a:t>्</a:t>
            </a:r>
            <a:r>
              <a:rPr sz="3402" lang="en-US"/>
              <a:t>कि</a:t>
            </a:r>
            <a:r>
              <a:rPr sz="3402" lang="en-US"/>
              <a:t> वे</a:t>
            </a:r>
            <a:r>
              <a:rPr sz="3402" lang="en-US"/>
              <a:t> </a:t>
            </a:r>
            <a:r>
              <a:rPr sz="3402" lang="en-US"/>
              <a:t>इतिहासकार</a:t>
            </a:r>
            <a:r>
              <a:rPr sz="3402" lang="en-US"/>
              <a:t> </a:t>
            </a:r>
            <a:r>
              <a:rPr sz="3402" lang="en-US"/>
              <a:t>भ</a:t>
            </a:r>
            <a:r>
              <a:rPr sz="3402" lang="en-US"/>
              <a:t>ी</a:t>
            </a:r>
            <a:r>
              <a:rPr sz="3402" lang="en-US"/>
              <a:t> </a:t>
            </a:r>
            <a:r>
              <a:rPr sz="3402" lang="en-US"/>
              <a:t>ज</a:t>
            </a:r>
            <a:r>
              <a:rPr sz="3402" lang="en-US"/>
              <a:t>ो</a:t>
            </a:r>
            <a:r>
              <a:rPr sz="3402" lang="en-US"/>
              <a:t> </a:t>
            </a:r>
            <a:r>
              <a:rPr sz="3402" lang="en-US"/>
              <a:t>इ</a:t>
            </a:r>
            <a:r>
              <a:rPr sz="3402" lang="en-US"/>
              <a:t>न</a:t>
            </a:r>
            <a:r>
              <a:rPr sz="3402" lang="en-US"/>
              <a:t> </a:t>
            </a:r>
            <a:r>
              <a:rPr sz="3402" lang="en-US"/>
              <a:t>साम्प्रदायिक</a:t>
            </a:r>
            <a:r>
              <a:rPr sz="3402" lang="en-US"/>
              <a:t> </a:t>
            </a:r>
            <a:r>
              <a:rPr sz="3402" lang="en-US"/>
              <a:t>भ</a:t>
            </a:r>
            <a:r>
              <a:rPr sz="3402" lang="en-US"/>
              <a:t>ा</a:t>
            </a:r>
            <a:r>
              <a:rPr sz="3402" lang="en-US"/>
              <a:t>वन</a:t>
            </a:r>
            <a:r>
              <a:rPr sz="3402" lang="en-US"/>
              <a:t>ाओं</a:t>
            </a:r>
            <a:r>
              <a:rPr sz="3402" lang="en-US"/>
              <a:t> </a:t>
            </a:r>
            <a:r>
              <a:rPr sz="3402" lang="en-US"/>
              <a:t>क</a:t>
            </a:r>
            <a:r>
              <a:rPr sz="3402" lang="en-US"/>
              <a:t>े</a:t>
            </a:r>
            <a:r>
              <a:rPr sz="3402" lang="en-US"/>
              <a:t> </a:t>
            </a:r>
            <a:r>
              <a:rPr sz="3402" lang="en-US"/>
              <a:t>ज</a:t>
            </a:r>
            <a:r>
              <a:rPr sz="3402" lang="en-US"/>
              <a:t>न</a:t>
            </a:r>
            <a:r>
              <a:rPr sz="3402" lang="en-US"/>
              <a:t>क</a:t>
            </a:r>
            <a:r>
              <a:rPr sz="3402" lang="en-US"/>
              <a:t> </a:t>
            </a:r>
            <a:r>
              <a:rPr sz="3402" lang="en-US"/>
              <a:t>थ</a:t>
            </a:r>
            <a:r>
              <a:rPr sz="3402" lang="en-US"/>
              <a:t>े</a:t>
            </a:r>
            <a:r>
              <a:rPr sz="3402" lang="en-US"/>
              <a:t>,</a:t>
            </a:r>
            <a:r>
              <a:rPr sz="3402" lang="en-US"/>
              <a:t> </a:t>
            </a:r>
            <a:r>
              <a:rPr sz="3402" lang="en-US"/>
              <a:t>क</a:t>
            </a:r>
            <a:r>
              <a:rPr sz="3402" lang="en-US"/>
              <a:t>ह</a:t>
            </a:r>
            <a:r>
              <a:rPr sz="3402" lang="en-US"/>
              <a:t>ा</a:t>
            </a:r>
            <a:r>
              <a:rPr sz="3402" lang="en-US"/>
              <a:t> जा</a:t>
            </a:r>
            <a:r>
              <a:rPr sz="3402" lang="en-US"/>
              <a:t> सकता</a:t>
            </a:r>
            <a:r>
              <a:rPr sz="3402" lang="en-US"/>
              <a:t> है</a:t>
            </a:r>
            <a:r>
              <a:rPr sz="3402" lang="en-US"/>
              <a:t> कि</a:t>
            </a:r>
            <a:r>
              <a:rPr sz="3402" lang="en-US"/>
              <a:t> </a:t>
            </a:r>
            <a:r>
              <a:rPr sz="3402" lang="en-US"/>
              <a:t>इ</a:t>
            </a:r>
            <a:r>
              <a:rPr sz="3402" lang="en-US"/>
              <a:t>न</a:t>
            </a:r>
            <a:r>
              <a:rPr sz="3402" lang="en-US"/>
              <a:t>्</a:t>
            </a:r>
            <a:r>
              <a:rPr sz="3402" lang="en-US"/>
              <a:t>होंने</a:t>
            </a:r>
            <a:r>
              <a:rPr sz="3402" lang="en-US"/>
              <a:t> </a:t>
            </a:r>
            <a:r>
              <a:rPr sz="3402" lang="en-US"/>
              <a:t>बीज </a:t>
            </a:r>
            <a:r>
              <a:rPr sz="3402" lang="en-US"/>
              <a:t>ब</a:t>
            </a:r>
            <a:r>
              <a:rPr sz="3402" lang="en-US"/>
              <a:t>ो</a:t>
            </a:r>
            <a:r>
              <a:rPr sz="3402" lang="en-US"/>
              <a:t>य</a:t>
            </a:r>
            <a:r>
              <a:rPr sz="3402" lang="en-US"/>
              <a:t>ा</a:t>
            </a:r>
            <a:r>
              <a:rPr sz="3402" lang="en-US"/>
              <a:t> </a:t>
            </a:r>
            <a:r>
              <a:rPr sz="3402" lang="en-US"/>
              <a:t>अंग्रेजों</a:t>
            </a:r>
            <a:r>
              <a:rPr sz="3402" lang="en-US"/>
              <a:t> ने</a:t>
            </a:r>
            <a:r>
              <a:rPr sz="3402" lang="en-US"/>
              <a:t> </a:t>
            </a:r>
            <a:r>
              <a:rPr sz="3402" lang="en-US"/>
              <a:t>प</a:t>
            </a:r>
            <a:r>
              <a:rPr sz="3402" lang="en-US"/>
              <a:t>ौ</a:t>
            </a:r>
            <a:r>
              <a:rPr sz="3402" lang="en-US"/>
              <a:t>ध</a:t>
            </a:r>
            <a:r>
              <a:rPr sz="3402" lang="en-US"/>
              <a:t>ों</a:t>
            </a:r>
            <a:r>
              <a:rPr sz="3402" lang="en-US"/>
              <a:t> को</a:t>
            </a:r>
            <a:r>
              <a:rPr sz="3402" lang="en-US"/>
              <a:t> </a:t>
            </a:r>
            <a:r>
              <a:rPr sz="3402" lang="en-US"/>
              <a:t>स</a:t>
            </a:r>
            <a:r>
              <a:rPr sz="3402" lang="en-US"/>
              <a:t>ी</a:t>
            </a:r>
            <a:r>
              <a:rPr sz="3402" lang="en-US"/>
              <a:t>ं</a:t>
            </a:r>
            <a:r>
              <a:rPr sz="3402" lang="en-US"/>
              <a:t>च</a:t>
            </a:r>
            <a:r>
              <a:rPr sz="3402" lang="en-US"/>
              <a:t>ा</a:t>
            </a:r>
            <a:r>
              <a:rPr sz="3402" lang="en-US"/>
              <a:t> </a:t>
            </a:r>
            <a:r>
              <a:rPr sz="3402" lang="en-US"/>
              <a:t>औ</a:t>
            </a:r>
            <a:r>
              <a:rPr sz="3402" lang="en-US"/>
              <a:t>र</a:t>
            </a:r>
            <a:r>
              <a:rPr sz="3402" lang="en-US"/>
              <a:t> </a:t>
            </a:r>
            <a:r>
              <a:rPr sz="3402" lang="en-US"/>
              <a:t>जिन्ना</a:t>
            </a:r>
            <a:r>
              <a:rPr sz="3402" lang="en-US"/>
              <a:t> ने</a:t>
            </a:r>
            <a:r>
              <a:rPr sz="3402" lang="en-US"/>
              <a:t> </a:t>
            </a:r>
            <a:r>
              <a:rPr sz="3402" lang="en-US"/>
              <a:t>फ</a:t>
            </a:r>
            <a:r>
              <a:rPr sz="3402" lang="en-US"/>
              <a:t>स</a:t>
            </a:r>
            <a:r>
              <a:rPr sz="3402" lang="en-US"/>
              <a:t>ल</a:t>
            </a:r>
            <a:r>
              <a:rPr sz="3402" lang="en-US"/>
              <a:t> </a:t>
            </a:r>
            <a:r>
              <a:rPr sz="3402" lang="en-US"/>
              <a:t>क</a:t>
            </a:r>
            <a:r>
              <a:rPr sz="3402" lang="en-US"/>
              <a:t>ा</a:t>
            </a:r>
            <a:r>
              <a:rPr sz="3402" lang="en-US"/>
              <a:t>टी</a:t>
            </a:r>
            <a:r>
              <a:rPr sz="3402" lang="en-US"/>
              <a:t>।</a:t>
            </a:r>
            <a:r>
              <a:rPr sz="3402" lang="en-US"/>
              <a:t>अ</a:t>
            </a:r>
            <a:r>
              <a:rPr sz="3402" lang="en-US"/>
              <a:t>ब</a:t>
            </a:r>
            <a:r>
              <a:rPr sz="3402" lang="en-US"/>
              <a:t> </a:t>
            </a:r>
            <a:r>
              <a:rPr sz="3402" lang="en-US"/>
              <a:t>इ</a:t>
            </a:r>
            <a:r>
              <a:rPr sz="3402" lang="en-US"/>
              <a:t>त</a:t>
            </a:r>
            <a:r>
              <a:rPr sz="3402" lang="en-US"/>
              <a:t>िहास</a:t>
            </a:r>
            <a:r>
              <a:rPr sz="3402" lang="en-US"/>
              <a:t> </a:t>
            </a:r>
            <a:r>
              <a:rPr sz="3402" lang="en-US"/>
              <a:t>ब</a:t>
            </a:r>
            <a:r>
              <a:rPr sz="3402" lang="en-US"/>
              <a:t>ौ</a:t>
            </a:r>
            <a:r>
              <a:rPr sz="3402" lang="en-US"/>
              <a:t>द्धिक</a:t>
            </a:r>
            <a:r>
              <a:rPr sz="3402" lang="en-US"/>
              <a:t> </a:t>
            </a:r>
            <a:r>
              <a:rPr sz="3402" lang="en-US"/>
              <a:t>व</a:t>
            </a:r>
            <a:r>
              <a:rPr sz="3402" lang="en-US"/>
              <a:t>िकास</a:t>
            </a:r>
            <a:r>
              <a:rPr sz="3402" lang="en-US"/>
              <a:t> </a:t>
            </a:r>
            <a:r>
              <a:rPr sz="3402" lang="en-US"/>
              <a:t>क</a:t>
            </a:r>
            <a:r>
              <a:rPr sz="3402" lang="en-US"/>
              <a:t>े</a:t>
            </a:r>
            <a:r>
              <a:rPr sz="3402" lang="en-US"/>
              <a:t> </a:t>
            </a:r>
            <a:r>
              <a:rPr sz="3402" lang="en-US"/>
              <a:t>ब</a:t>
            </a:r>
            <a:r>
              <a:rPr sz="3402" lang="en-US"/>
              <a:t>द</a:t>
            </a:r>
            <a:r>
              <a:rPr sz="3402" lang="en-US"/>
              <a:t>ल</a:t>
            </a:r>
            <a:r>
              <a:rPr sz="3402" lang="en-US"/>
              <a:t>े</a:t>
            </a:r>
            <a:r>
              <a:rPr sz="3402" lang="en-US"/>
              <a:t> </a:t>
            </a:r>
            <a:r>
              <a:rPr sz="3402" lang="en-US"/>
              <a:t>य</a:t>
            </a:r>
            <a:r>
              <a:rPr sz="3402" lang="en-US"/>
              <a:t>ु</a:t>
            </a:r>
            <a:r>
              <a:rPr sz="3402" lang="en-US"/>
              <a:t>द</a:t>
            </a:r>
            <a:r>
              <a:rPr sz="3402" lang="en-US"/>
              <a:t>्ध</a:t>
            </a:r>
            <a:r>
              <a:rPr sz="3402" lang="en-US"/>
              <a:t>क्ष</a:t>
            </a:r>
            <a:r>
              <a:rPr sz="3402" lang="en-US"/>
              <a:t>े</a:t>
            </a:r>
            <a:r>
              <a:rPr sz="3402" lang="en-US"/>
              <a:t>त</a:t>
            </a:r>
            <a:r>
              <a:rPr sz="3402" lang="en-US"/>
              <a:t>्</a:t>
            </a:r>
            <a:r>
              <a:rPr sz="3402" lang="en-US"/>
              <a:t>र</a:t>
            </a:r>
            <a:r>
              <a:rPr sz="3402" lang="en-US"/>
              <a:t> </a:t>
            </a:r>
            <a:r>
              <a:rPr sz="3402" lang="en-US"/>
              <a:t>ह</a:t>
            </a:r>
            <a:r>
              <a:rPr sz="3402" lang="en-US"/>
              <a:t>ो</a:t>
            </a:r>
            <a:r>
              <a:rPr sz="3402" lang="en-US"/>
              <a:t> </a:t>
            </a:r>
            <a:r>
              <a:rPr sz="3402" lang="en-US"/>
              <a:t>ग</a:t>
            </a:r>
            <a:r>
              <a:rPr sz="3402" lang="en-US"/>
              <a:t>य</a:t>
            </a:r>
            <a:r>
              <a:rPr sz="3402" lang="en-US"/>
              <a:t>ा</a:t>
            </a:r>
            <a:r>
              <a:rPr sz="3402" lang="en-US"/>
              <a:t>।</a:t>
            </a:r>
            <a:r>
              <a:rPr sz="3100" lang="en-US"/>
              <a:t> </a:t>
            </a:r>
            <a:r>
              <a:rPr sz="3100" lang="en-US"/>
              <a:t>ज</a:t>
            </a:r>
            <a:r>
              <a:rPr sz="3100" lang="en-US"/>
              <a:t>ि</a:t>
            </a:r>
            <a:r>
              <a:rPr sz="3100" lang="en-US"/>
              <a:t>स</a:t>
            </a:r>
            <a:r>
              <a:rPr sz="3100" lang="en-US"/>
              <a:t>म</a:t>
            </a:r>
            <a:r>
              <a:rPr sz="3100" lang="en-US"/>
              <a:t>ें</a:t>
            </a:r>
            <a:r>
              <a:rPr sz="3100" lang="en-US"/>
              <a:t> </a:t>
            </a:r>
            <a:r>
              <a:rPr sz="3100" lang="en-US"/>
              <a:t>ह</a:t>
            </a:r>
            <a:r>
              <a:rPr sz="3100" lang="en-US"/>
              <a:t>ि</a:t>
            </a:r>
            <a:r>
              <a:rPr sz="3100" lang="en-US"/>
              <a:t>न</a:t>
            </a:r>
            <a:r>
              <a:rPr sz="3100" lang="en-US"/>
              <a:t>्</a:t>
            </a:r>
            <a:r>
              <a:rPr sz="3100" lang="en-US"/>
              <a:t>दू</a:t>
            </a:r>
            <a:r>
              <a:rPr sz="3100" lang="en-US"/>
              <a:t> </a:t>
            </a:r>
            <a:r>
              <a:rPr sz="3100" lang="en-US"/>
              <a:t>औ</a:t>
            </a:r>
            <a:r>
              <a:rPr sz="3100" lang="en-US"/>
              <a:t>र</a:t>
            </a:r>
            <a:r>
              <a:rPr sz="3100" lang="en-US"/>
              <a:t> मुसलमान</a:t>
            </a:r>
            <a:r>
              <a:rPr sz="3100" lang="en-US"/>
              <a:t> दोनों</a:t>
            </a:r>
            <a:r>
              <a:rPr sz="3100" lang="en-US"/>
              <a:t> </a:t>
            </a:r>
            <a:r>
              <a:rPr sz="3100" lang="en-US"/>
              <a:t>ए</a:t>
            </a:r>
            <a:r>
              <a:rPr sz="3100" lang="en-US"/>
              <a:t>क</a:t>
            </a:r>
            <a:r>
              <a:rPr sz="3100" lang="en-US"/>
              <a:t> दूसरे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अ</a:t>
            </a:r>
            <a:r>
              <a:rPr sz="3100" lang="en-US"/>
              <a:t>प</a:t>
            </a:r>
            <a:r>
              <a:rPr sz="3100" lang="en-US"/>
              <a:t>नी</a:t>
            </a:r>
            <a:r>
              <a:rPr sz="3100" lang="en-US"/>
              <a:t> </a:t>
            </a:r>
            <a:r>
              <a:rPr sz="3100" lang="en-US"/>
              <a:t>श्र</a:t>
            </a:r>
            <a:r>
              <a:rPr sz="3100" lang="en-US"/>
              <a:t>े</a:t>
            </a:r>
            <a:r>
              <a:rPr sz="3100" lang="en-US"/>
              <a:t>ष</a:t>
            </a:r>
            <a:r>
              <a:rPr sz="3100" lang="en-US"/>
              <a:t>्ठता</a:t>
            </a:r>
            <a:r>
              <a:rPr sz="3100" lang="en-US"/>
              <a:t> साबित</a:t>
            </a:r>
            <a:r>
              <a:rPr sz="3100" lang="en-US"/>
              <a:t> करने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लिए</a:t>
            </a:r>
            <a:r>
              <a:rPr sz="3100" lang="en-US"/>
              <a:t> </a:t>
            </a:r>
            <a:r>
              <a:rPr sz="3100" lang="en-US"/>
              <a:t>ग</a:t>
            </a:r>
            <a:r>
              <a:rPr sz="3100" lang="en-US"/>
              <a:t>ु</a:t>
            </a:r>
            <a:r>
              <a:rPr sz="3100" lang="en-US"/>
              <a:t>त</a:t>
            </a:r>
            <a:r>
              <a:rPr sz="3100" lang="en-US"/>
              <a:t>्</a:t>
            </a:r>
            <a:r>
              <a:rPr sz="3100" lang="en-US"/>
              <a:t>थ</a:t>
            </a:r>
            <a:r>
              <a:rPr sz="3100" lang="en-US"/>
              <a:t>म</a:t>
            </a:r>
            <a:r>
              <a:rPr sz="3100" lang="en-US"/>
              <a:t>गुत्था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र</a:t>
            </a:r>
            <a:r>
              <a:rPr sz="3100" lang="en-US"/>
              <a:t>न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ल</a:t>
            </a:r>
            <a:r>
              <a:rPr sz="3100" lang="en-US"/>
              <a:t>ग</a:t>
            </a:r>
            <a:r>
              <a:rPr sz="3100" lang="en-US"/>
              <a:t>े</a:t>
            </a:r>
            <a:r>
              <a:rPr sz="3100" lang="en-US"/>
              <a:t> और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ा</a:t>
            </a:r>
            <a:r>
              <a:rPr sz="3100" lang="en-US"/>
              <a:t>र</a:t>
            </a:r>
            <a:r>
              <a:rPr sz="3100" lang="en-US"/>
              <a:t>स</a:t>
            </a:r>
            <a:r>
              <a:rPr sz="3100" lang="en-US"/>
              <a:t>्परिक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म</a:t>
            </a:r>
            <a:r>
              <a:rPr sz="3100" lang="en-US"/>
              <a:t>ा</a:t>
            </a:r>
            <a:r>
              <a:rPr sz="3100" lang="en-US"/>
              <a:t>न</a:t>
            </a:r>
            <a:r>
              <a:rPr sz="3100" lang="en-US"/>
              <a:t>ह</a:t>
            </a:r>
            <a:r>
              <a:rPr sz="3100" lang="en-US"/>
              <a:t>ि</a:t>
            </a:r>
            <a:r>
              <a:rPr sz="3100" lang="en-US"/>
              <a:t>त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अ</a:t>
            </a:r>
            <a:r>
              <a:rPr sz="3100" lang="en-US"/>
              <a:t>स</a:t>
            </a:r>
            <a:r>
              <a:rPr sz="3100" lang="en-US"/>
              <a:t>ी</a:t>
            </a:r>
            <a:r>
              <a:rPr sz="3100" lang="en-US"/>
              <a:t>म</a:t>
            </a:r>
            <a:r>
              <a:rPr sz="3100" lang="en-US"/>
              <a:t> </a:t>
            </a:r>
            <a:r>
              <a:rPr sz="3100" lang="en-US"/>
              <a:t>क्ष</a:t>
            </a:r>
            <a:r>
              <a:rPr sz="3100" lang="en-US"/>
              <a:t>े</a:t>
            </a:r>
            <a:r>
              <a:rPr sz="3100" lang="en-US"/>
              <a:t>त</a:t>
            </a:r>
            <a:r>
              <a:rPr sz="3100" lang="en-US"/>
              <a:t>्</a:t>
            </a:r>
            <a:r>
              <a:rPr sz="3100" lang="en-US"/>
              <a:t>र</a:t>
            </a:r>
            <a:r>
              <a:rPr sz="3100" lang="en-US"/>
              <a:t>ों</a:t>
            </a:r>
            <a:r>
              <a:rPr sz="3100" lang="en-US"/>
              <a:t> </a:t>
            </a:r>
            <a:r>
              <a:rPr sz="3100" lang="en-US"/>
              <a:t>को</a:t>
            </a:r>
            <a:r>
              <a:rPr sz="3100" lang="en-US"/>
              <a:t> </a:t>
            </a:r>
            <a:r>
              <a:rPr sz="3100" lang="en-US"/>
              <a:t>भ</a:t>
            </a:r>
            <a:r>
              <a:rPr sz="3100" lang="en-US"/>
              <a:t>ू</a:t>
            </a:r>
            <a:r>
              <a:rPr sz="3100" lang="en-US"/>
              <a:t>ल</a:t>
            </a:r>
            <a:r>
              <a:rPr sz="3100" lang="en-US"/>
              <a:t> </a:t>
            </a:r>
            <a:r>
              <a:rPr sz="3100" lang="en-US"/>
              <a:t>ग</a:t>
            </a:r>
            <a:r>
              <a:rPr sz="3100" lang="en-US"/>
              <a:t>य</a:t>
            </a:r>
            <a:r>
              <a:rPr sz="3100" lang="en-US"/>
              <a:t>े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6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100" lang="en-US"/>
              <a:t> </a:t>
            </a:r>
            <a:r>
              <a:rPr sz="3100" lang="en-US"/>
              <a:t>ज</a:t>
            </a:r>
            <a:r>
              <a:rPr sz="3100" lang="en-US"/>
              <a:t>ह</a:t>
            </a:r>
            <a:r>
              <a:rPr sz="3100" lang="en-US"/>
              <a:t>ां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र</a:t>
            </a:r>
            <a:r>
              <a:rPr sz="3100" lang="en-US"/>
              <a:t> सैय्यद</a:t>
            </a:r>
            <a:r>
              <a:rPr sz="3100" lang="en-US"/>
              <a:t> अहमद</a:t>
            </a:r>
            <a:r>
              <a:rPr sz="3100" lang="en-US"/>
              <a:t> ने</a:t>
            </a:r>
            <a:r>
              <a:rPr sz="3100" lang="en-US"/>
              <a:t> </a:t>
            </a:r>
            <a:r>
              <a:rPr sz="3100" lang="en-US"/>
              <a:t>म</a:t>
            </a:r>
            <a:r>
              <a:rPr sz="3100" lang="en-US"/>
              <a:t>ु</a:t>
            </a:r>
            <a:r>
              <a:rPr sz="3100" lang="en-US"/>
              <a:t>स</a:t>
            </a:r>
            <a:r>
              <a:rPr sz="3100" lang="en-US"/>
              <a:t>ल</a:t>
            </a:r>
            <a:r>
              <a:rPr sz="3100" lang="en-US"/>
              <a:t>म</a:t>
            </a:r>
            <a:r>
              <a:rPr sz="3100" lang="en-US"/>
              <a:t>ानों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ध</a:t>
            </a:r>
            <a:r>
              <a:rPr sz="3100" lang="en-US"/>
              <a:t>्यान</a:t>
            </a:r>
            <a:r>
              <a:rPr sz="3100" lang="en-US"/>
              <a:t> </a:t>
            </a:r>
            <a:r>
              <a:rPr sz="3100" lang="en-US"/>
              <a:t>इ</a:t>
            </a:r>
            <a:r>
              <a:rPr sz="3100" lang="en-US"/>
              <a:t>स</a:t>
            </a:r>
            <a:r>
              <a:rPr sz="3100" lang="en-US"/>
              <a:t>्</a:t>
            </a:r>
            <a:r>
              <a:rPr sz="3100" lang="en-US"/>
              <a:t>ल</a:t>
            </a:r>
            <a:r>
              <a:rPr sz="3100" lang="en-US"/>
              <a:t>ामी</a:t>
            </a:r>
            <a:r>
              <a:rPr sz="3100" lang="en-US"/>
              <a:t> </a:t>
            </a:r>
            <a:r>
              <a:rPr sz="3100" lang="en-US"/>
              <a:t>औ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ध</a:t>
            </a:r>
            <a:r>
              <a:rPr sz="3100" lang="en-US"/>
              <a:t>ार्मिक</a:t>
            </a:r>
            <a:r>
              <a:rPr sz="3100" lang="en-US"/>
              <a:t> </a:t>
            </a:r>
            <a:r>
              <a:rPr sz="3100" lang="en-US"/>
              <a:t>इ</a:t>
            </a:r>
            <a:r>
              <a:rPr sz="3100" lang="en-US"/>
              <a:t>त</a:t>
            </a:r>
            <a:r>
              <a:rPr sz="3100" lang="en-US"/>
              <a:t>िहास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ी</a:t>
            </a:r>
            <a:r>
              <a:rPr sz="3100" lang="en-US"/>
              <a:t> </a:t>
            </a:r>
            <a:r>
              <a:rPr sz="3100" lang="en-US"/>
              <a:t>ओ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आ</a:t>
            </a:r>
            <a:r>
              <a:rPr sz="3100" lang="en-US"/>
              <a:t>क</a:t>
            </a:r>
            <a:r>
              <a:rPr sz="3100" lang="en-US"/>
              <a:t>ृ</a:t>
            </a:r>
            <a:r>
              <a:rPr sz="3100" lang="en-US"/>
              <a:t>ष्ट</a:t>
            </a:r>
            <a:r>
              <a:rPr sz="3100" lang="en-US"/>
              <a:t> किया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ह</a:t>
            </a:r>
            <a:r>
              <a:rPr sz="3100" lang="en-US"/>
              <a:t>ीं</a:t>
            </a:r>
            <a:r>
              <a:rPr b="1" sz="3100" lang="en-US"/>
              <a:t> </a:t>
            </a:r>
            <a:r>
              <a:rPr b="1" sz="3100" lang="en-US"/>
              <a:t>म</a:t>
            </a:r>
            <a:r>
              <a:rPr b="1" sz="3100" lang="en-US"/>
              <a:t>ौ</a:t>
            </a:r>
            <a:r>
              <a:rPr b="1" sz="3100" lang="en-US"/>
              <a:t>ल</a:t>
            </a:r>
            <a:r>
              <a:rPr b="1" sz="3100" lang="en-US"/>
              <a:t>ा</a:t>
            </a:r>
            <a:r>
              <a:rPr b="1" sz="3100" lang="en-US"/>
              <a:t>ना</a:t>
            </a:r>
            <a:r>
              <a:rPr b="1" sz="3100" lang="en-US"/>
              <a:t> अबुल</a:t>
            </a:r>
            <a:r>
              <a:rPr b="1" sz="3100" lang="en-US"/>
              <a:t> कलाम</a:t>
            </a:r>
            <a:r>
              <a:rPr b="1" sz="3100" lang="en-US"/>
              <a:t> आजाद</a:t>
            </a:r>
            <a:r>
              <a:rPr sz="3100" lang="en-US"/>
              <a:t> ने</a:t>
            </a:r>
            <a:r>
              <a:rPr sz="3100" lang="en-US"/>
              <a:t> </a:t>
            </a:r>
            <a:r>
              <a:rPr sz="3100" lang="en-US"/>
              <a:t>उ</a:t>
            </a:r>
            <a:r>
              <a:rPr sz="3100" lang="en-US"/>
              <a:t>न</a:t>
            </a:r>
            <a:r>
              <a:rPr sz="3100" lang="en-US"/>
              <a:t>क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ध</a:t>
            </a:r>
            <a:r>
              <a:rPr sz="3100" lang="en-US"/>
              <a:t>्यान</a:t>
            </a:r>
            <a:r>
              <a:rPr sz="3100" lang="en-US"/>
              <a:t> </a:t>
            </a:r>
            <a:r>
              <a:rPr sz="3100" lang="en-US"/>
              <a:t>र</a:t>
            </a:r>
            <a:r>
              <a:rPr sz="3100" lang="en-US"/>
              <a:t>ा</a:t>
            </a:r>
            <a:r>
              <a:rPr sz="3100" lang="en-US"/>
              <a:t>ज</a:t>
            </a:r>
            <a:r>
              <a:rPr sz="3100" lang="en-US"/>
              <a:t>नीतिक</a:t>
            </a:r>
            <a:r>
              <a:rPr sz="3100" lang="en-US"/>
              <a:t> </a:t>
            </a:r>
            <a:r>
              <a:rPr sz="3100" lang="en-US"/>
              <a:t>इ</a:t>
            </a:r>
            <a:r>
              <a:rPr sz="3100" lang="en-US"/>
              <a:t>तिहास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ी</a:t>
            </a:r>
            <a:r>
              <a:rPr sz="3100" lang="en-US"/>
              <a:t> ओर</a:t>
            </a:r>
            <a:r>
              <a:rPr sz="3100" lang="en-US"/>
              <a:t> </a:t>
            </a:r>
            <a:r>
              <a:rPr sz="3100" lang="en-US"/>
              <a:t>ख</a:t>
            </a:r>
            <a:r>
              <a:rPr sz="3100" lang="en-US"/>
              <a:t>ींचा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उ</a:t>
            </a:r>
            <a:r>
              <a:rPr sz="3100" lang="en-US"/>
              <a:t>न</a:t>
            </a:r>
            <a:r>
              <a:rPr sz="3100" lang="en-US"/>
              <a:t>्होंने</a:t>
            </a:r>
            <a:r>
              <a:rPr sz="3100" lang="en-US"/>
              <a:t> </a:t>
            </a:r>
            <a:r>
              <a:rPr sz="3100" lang="en-US"/>
              <a:t>अ</a:t>
            </a:r>
            <a:r>
              <a:rPr sz="3100" lang="en-US"/>
              <a:t>प</a:t>
            </a:r>
            <a:r>
              <a:rPr sz="3100" lang="en-US"/>
              <a:t>न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त</a:t>
            </a:r>
            <a:r>
              <a:rPr sz="3100" lang="en-US"/>
              <a:t>्र</a:t>
            </a:r>
            <a:r>
              <a:rPr b="1" sz="3100" lang="en-US"/>
              <a:t> </a:t>
            </a:r>
            <a:r>
              <a:rPr b="1" sz="3100" lang="en-US"/>
              <a:t>'</a:t>
            </a:r>
            <a:r>
              <a:rPr b="1" sz="3100" lang="en-US"/>
              <a:t>'</a:t>
            </a:r>
            <a:r>
              <a:rPr b="1" sz="3100" lang="en-US"/>
              <a:t>अ</a:t>
            </a:r>
            <a:r>
              <a:rPr b="1" sz="3100" lang="en-US"/>
              <a:t>ल</a:t>
            </a:r>
            <a:r>
              <a:rPr b="1" sz="3100" lang="en-US"/>
              <a:t>-</a:t>
            </a:r>
            <a:r>
              <a:rPr b="1" sz="3100" lang="en-US"/>
              <a:t>ह</a:t>
            </a:r>
            <a:r>
              <a:rPr b="1" sz="3100" lang="en-US"/>
              <a:t>ि</a:t>
            </a:r>
            <a:r>
              <a:rPr b="1" sz="3100" lang="en-US"/>
              <a:t>ल</a:t>
            </a:r>
            <a:r>
              <a:rPr b="1" sz="3100" lang="en-US"/>
              <a:t>ा</a:t>
            </a:r>
            <a:r>
              <a:rPr b="1" sz="3100" lang="en-US"/>
              <a:t>ल</a:t>
            </a:r>
            <a:r>
              <a:rPr b="1" sz="3100" lang="en-US"/>
              <a:t>'</a:t>
            </a:r>
            <a:r>
              <a:rPr b="1" sz="3100" lang="en-US"/>
              <a:t>'</a:t>
            </a:r>
            <a:r>
              <a:rPr b="1"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द</a:t>
            </a:r>
            <a:r>
              <a:rPr sz="3100" lang="en-US"/>
              <a:t>्वारा</a:t>
            </a:r>
            <a:r>
              <a:rPr sz="3100" lang="en-US"/>
              <a:t> </a:t>
            </a:r>
            <a:r>
              <a:rPr sz="3100" lang="en-US"/>
              <a:t>म</a:t>
            </a:r>
            <a:r>
              <a:rPr sz="3100" lang="en-US"/>
              <a:t>ु</a:t>
            </a:r>
            <a:r>
              <a:rPr sz="3100" lang="en-US"/>
              <a:t>स</a:t>
            </a:r>
            <a:r>
              <a:rPr sz="3100" lang="en-US"/>
              <a:t>ल</a:t>
            </a:r>
            <a:r>
              <a:rPr sz="3100" lang="en-US"/>
              <a:t>म</a:t>
            </a:r>
            <a:r>
              <a:rPr sz="3100" lang="en-US"/>
              <a:t>ानों</a:t>
            </a:r>
            <a:r>
              <a:rPr sz="3100" lang="en-US"/>
              <a:t> में</a:t>
            </a:r>
            <a:r>
              <a:rPr sz="3100" lang="en-US"/>
              <a:t> </a:t>
            </a:r>
            <a:r>
              <a:rPr sz="3100" lang="en-US"/>
              <a:t>र</a:t>
            </a:r>
            <a:r>
              <a:rPr sz="3100" lang="en-US"/>
              <a:t>ा</a:t>
            </a:r>
            <a:r>
              <a:rPr sz="3100" lang="en-US"/>
              <a:t>जनीतिक</a:t>
            </a:r>
            <a:r>
              <a:rPr sz="3100" lang="en-US"/>
              <a:t> </a:t>
            </a:r>
            <a:r>
              <a:rPr sz="3100" lang="en-US"/>
              <a:t>च</a:t>
            </a:r>
            <a:r>
              <a:rPr sz="3100" lang="en-US"/>
              <a:t>ेतना</a:t>
            </a:r>
            <a:r>
              <a:rPr sz="3100" lang="en-US"/>
              <a:t> </a:t>
            </a:r>
            <a:r>
              <a:rPr sz="3100" lang="en-US"/>
              <a:t>ज</a:t>
            </a:r>
            <a:r>
              <a:rPr sz="3100" lang="en-US"/>
              <a:t>ग</a:t>
            </a:r>
            <a:r>
              <a:rPr sz="3100" lang="en-US"/>
              <a:t>ा</a:t>
            </a:r>
            <a:r>
              <a:rPr sz="3100" lang="en-US"/>
              <a:t>ई</a:t>
            </a:r>
            <a:r>
              <a:rPr sz="3100" lang="en-US"/>
              <a:t> </a:t>
            </a:r>
            <a:r>
              <a:rPr sz="3100" lang="en-US"/>
              <a:t>औ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इ</a:t>
            </a:r>
            <a:r>
              <a:rPr sz="3100" lang="en-US"/>
              <a:t>स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ौ</a:t>
            </a:r>
            <a:r>
              <a:rPr sz="3100" lang="en-US"/>
              <a:t>म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ब</a:t>
            </a:r>
            <a:r>
              <a:rPr sz="3100" lang="en-US"/>
              <a:t>ु</a:t>
            </a:r>
            <a:r>
              <a:rPr sz="3100" lang="en-US"/>
              <a:t>द</a:t>
            </a:r>
            <a:r>
              <a:rPr sz="3100" lang="en-US"/>
              <a:t>्धिजीवियों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ब</a:t>
            </a:r>
            <a:r>
              <a:rPr sz="3100" lang="en-US"/>
              <a:t>ी</a:t>
            </a:r>
            <a:r>
              <a:rPr sz="3100" lang="en-US"/>
              <a:t>च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न</a:t>
            </a:r>
            <a:r>
              <a:rPr sz="3100" lang="en-US"/>
              <a:t>स</a:t>
            </a:r>
            <a:r>
              <a:rPr sz="3100" lang="en-US"/>
              <a:t>न</a:t>
            </a:r>
            <a:r>
              <a:rPr sz="3100" lang="en-US"/>
              <a:t>ी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ै</a:t>
            </a:r>
            <a:r>
              <a:rPr sz="3100" lang="en-US"/>
              <a:t>द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द</a:t>
            </a:r>
            <a:r>
              <a:rPr sz="3100" lang="en-US"/>
              <a:t>ी</a:t>
            </a:r>
            <a:r>
              <a:rPr sz="3100" lang="en-US"/>
              <a:t>।</a:t>
            </a:r>
            <a:r>
              <a:rPr sz="3100" lang="en-US"/>
              <a:t> </a:t>
            </a:r>
            <a:endParaRPr lang="en-US"/>
          </a:p>
          <a:p>
            <a:pPr indent="0" marL="0">
              <a:buNone/>
            </a:pPr>
            <a:r>
              <a:rPr b="1" sz="4000" lang="en-US">
                <a:solidFill>
                  <a:srgbClr val="FF6600"/>
                </a:solidFill>
              </a:rPr>
              <a:t>T</a:t>
            </a:r>
            <a:r>
              <a:rPr b="1" sz="4000" lang="en-US">
                <a:solidFill>
                  <a:srgbClr val="FF6600"/>
                </a:solidFill>
              </a:rPr>
              <a:t>o</a:t>
            </a:r>
            <a:r>
              <a:rPr b="1" sz="4000" lang="en-US">
                <a:solidFill>
                  <a:srgbClr val="FF6600"/>
                </a:solidFill>
              </a:rPr>
              <a:t> be</a:t>
            </a:r>
            <a:r>
              <a:rPr b="1" sz="4000" lang="en-US">
                <a:solidFill>
                  <a:srgbClr val="FF6600"/>
                </a:solidFill>
              </a:rPr>
              <a:t> continued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endParaRPr b="1" sz="4000"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79071"/>
          </a:xfrm>
        </p:spPr>
        <p:txBody>
          <a:bodyPr>
            <a:normAutofit/>
          </a:bodyPr>
          <a:p>
            <a:r>
              <a:rPr lang="en-US"/>
              <a:t>  </a:t>
            </a:r>
            <a:r>
              <a:rPr b="1" sz="6777" lang="en-US">
                <a:solidFill>
                  <a:srgbClr val="9933FF"/>
                </a:solidFill>
              </a:rPr>
              <a:t>  B.A. Part - 3rd</a:t>
            </a:r>
            <a:r>
              <a:rPr b="1" sz="6777" lang="en-US">
                <a:solidFill>
                  <a:srgbClr val="9933FF"/>
                </a:solidFill>
              </a:rPr>
              <a:t> </a:t>
            </a:r>
            <a:r>
              <a:rPr lang="en-US"/>
              <a:t>                </a:t>
            </a:r>
            <a:endParaRPr lang="en-US"/>
          </a:p>
        </p:txBody>
      </p:sp>
      <p:sp>
        <p:nvSpPr>
          <p:cNvPr id="104860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b="1" sz="4300" lang="en-US">
                <a:solidFill>
                  <a:srgbClr val="FF6600"/>
                </a:solidFill>
              </a:rPr>
              <a:t>History Honours Paper- 5th </a:t>
            </a:r>
            <a:r>
              <a:rPr lang="en-US"/>
              <a:t> 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 </a:t>
            </a:r>
            <a:r>
              <a:rPr b="1" sz="4800" lang="en-US"/>
              <a:t>आधुनिक भारत (1765-1947)</a:t>
            </a:r>
            <a:endParaRPr b="1" sz="48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3400" lang="en-US">
                <a:solidFill>
                  <a:srgbClr val="008000"/>
                </a:solidFill>
              </a:rPr>
              <a:t>H</a:t>
            </a:r>
            <a:r>
              <a:rPr b="1" sz="3400" lang="en-US">
                <a:solidFill>
                  <a:srgbClr val="008000"/>
                </a:solidFill>
              </a:rPr>
              <a:t>i</a:t>
            </a:r>
            <a:r>
              <a:rPr b="1" sz="3400" lang="en-US">
                <a:solidFill>
                  <a:srgbClr val="008000"/>
                </a:solidFill>
              </a:rPr>
              <a:t>s</a:t>
            </a:r>
            <a:r>
              <a:rPr b="1" sz="3400" lang="en-US">
                <a:solidFill>
                  <a:srgbClr val="008000"/>
                </a:solidFill>
              </a:rPr>
              <a:t>t</a:t>
            </a:r>
            <a:r>
              <a:rPr b="1" sz="3400" lang="en-US">
                <a:solidFill>
                  <a:srgbClr val="008000"/>
                </a:solidFill>
              </a:rPr>
              <a:t>oriography</a:t>
            </a:r>
            <a:r>
              <a:rPr b="1" sz="3400" lang="en-US">
                <a:solidFill>
                  <a:srgbClr val="008000"/>
                </a:solidFill>
              </a:rPr>
              <a:t> of</a:t>
            </a:r>
            <a:r>
              <a:rPr b="1" sz="3400" lang="en-US">
                <a:solidFill>
                  <a:srgbClr val="008000"/>
                </a:solidFill>
              </a:rPr>
              <a:t> Modern</a:t>
            </a:r>
            <a:r>
              <a:rPr b="1" sz="3400" lang="en-US">
                <a:solidFill>
                  <a:srgbClr val="008000"/>
                </a:solidFill>
              </a:rPr>
              <a:t> Indian</a:t>
            </a:r>
            <a:r>
              <a:rPr b="1" sz="3400" lang="en-US">
                <a:solidFill>
                  <a:srgbClr val="008000"/>
                </a:solidFill>
              </a:rPr>
              <a:t> History</a:t>
            </a:r>
            <a:endParaRPr b="1" sz="3400" lang="en-US">
              <a:solidFill>
                <a:srgbClr val="008000"/>
              </a:solidFill>
            </a:endParaRPr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>
            <a:normAutofit fontScale="65116" lnSpcReduction="20000"/>
          </a:bodyPr>
          <a:p>
            <a:pPr indent="0" marL="0">
              <a:buNone/>
            </a:pP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L</a:t>
            </a:r>
            <a:r>
              <a:rPr b="1" sz="4300" lang="en-US">
                <a:solidFill>
                  <a:srgbClr val="0070C0"/>
                </a:solidFill>
              </a:rPr>
              <a:t>e</a:t>
            </a:r>
            <a:r>
              <a:rPr b="1" sz="4300" lang="en-US">
                <a:solidFill>
                  <a:srgbClr val="0070C0"/>
                </a:solidFill>
              </a:rPr>
              <a:t>c</a:t>
            </a:r>
            <a:r>
              <a:rPr b="1" sz="4300" lang="en-US">
                <a:solidFill>
                  <a:srgbClr val="0070C0"/>
                </a:solidFill>
              </a:rPr>
              <a:t>ture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-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2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सम्प्रदायवादी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इ</a:t>
            </a:r>
            <a:r>
              <a:rPr b="1" sz="4300" lang="en-US">
                <a:solidFill>
                  <a:srgbClr val="0070C0"/>
                </a:solidFill>
              </a:rPr>
              <a:t>तिहास</a:t>
            </a:r>
            <a:r>
              <a:rPr b="1" sz="4300" lang="en-US">
                <a:solidFill>
                  <a:srgbClr val="0070C0"/>
                </a:solidFill>
              </a:rPr>
              <a:t> लेखन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: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इ</a:t>
            </a:r>
            <a:r>
              <a:rPr b="0" sz="4300" lang="en-US">
                <a:solidFill>
                  <a:srgbClr val="000000"/>
                </a:solidFill>
              </a:rPr>
              <a:t>त</a:t>
            </a:r>
            <a:r>
              <a:rPr b="0" sz="4300" lang="en-US">
                <a:solidFill>
                  <a:srgbClr val="000000"/>
                </a:solidFill>
              </a:rPr>
              <a:t>िहास</a:t>
            </a:r>
            <a:r>
              <a:rPr b="0" sz="4300" lang="en-US">
                <a:solidFill>
                  <a:srgbClr val="000000"/>
                </a:solidFill>
              </a:rPr>
              <a:t> लेखन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े</a:t>
            </a:r>
            <a:r>
              <a:rPr b="0" sz="4300" lang="en-US">
                <a:solidFill>
                  <a:srgbClr val="000000"/>
                </a:solidFill>
              </a:rPr>
              <a:t> क्षेत्र</a:t>
            </a:r>
            <a:r>
              <a:rPr b="0" sz="4300" lang="en-US">
                <a:solidFill>
                  <a:srgbClr val="000000"/>
                </a:solidFill>
              </a:rPr>
              <a:t> में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भ</a:t>
            </a:r>
            <a:r>
              <a:rPr b="0" sz="4300" lang="en-US">
                <a:solidFill>
                  <a:srgbClr val="000000"/>
                </a:solidFill>
              </a:rPr>
              <a:t>ारत</a:t>
            </a:r>
            <a:r>
              <a:rPr b="0" sz="4300" lang="en-US">
                <a:solidFill>
                  <a:srgbClr val="000000"/>
                </a:solidFill>
              </a:rPr>
              <a:t> में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ह</a:t>
            </a:r>
            <a:r>
              <a:rPr b="0" sz="4300" lang="en-US">
                <a:solidFill>
                  <a:srgbClr val="000000"/>
                </a:solidFill>
              </a:rPr>
              <a:t>ि</a:t>
            </a:r>
            <a:r>
              <a:rPr b="0" sz="4300" lang="en-US">
                <a:solidFill>
                  <a:srgbClr val="000000"/>
                </a:solidFill>
              </a:rPr>
              <a:t>न्द</a:t>
            </a:r>
            <a:r>
              <a:rPr b="0" sz="4300" lang="en-US">
                <a:solidFill>
                  <a:srgbClr val="000000"/>
                </a:solidFill>
              </a:rPr>
              <a:t>ुओं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े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व</a:t>
            </a:r>
            <a:r>
              <a:rPr b="0" sz="4300" lang="en-US">
                <a:solidFill>
                  <a:srgbClr val="000000"/>
                </a:solidFill>
              </a:rPr>
              <a:t>ि</a:t>
            </a:r>
            <a:r>
              <a:rPr b="0" sz="4300" lang="en-US">
                <a:solidFill>
                  <a:srgbClr val="000000"/>
                </a:solidFill>
              </a:rPr>
              <a:t>प</a:t>
            </a:r>
            <a:r>
              <a:rPr b="0" sz="4300" lang="en-US">
                <a:solidFill>
                  <a:srgbClr val="000000"/>
                </a:solidFill>
              </a:rPr>
              <a:t>र</a:t>
            </a:r>
            <a:r>
              <a:rPr b="0" sz="4300" lang="en-US">
                <a:solidFill>
                  <a:srgbClr val="000000"/>
                </a:solidFill>
              </a:rPr>
              <a:t>ी</a:t>
            </a:r>
            <a:r>
              <a:rPr b="0" sz="4300" lang="en-US">
                <a:solidFill>
                  <a:srgbClr val="000000"/>
                </a:solidFill>
              </a:rPr>
              <a:t>त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म</a:t>
            </a:r>
            <a:r>
              <a:rPr b="0" sz="4300" lang="en-US">
                <a:solidFill>
                  <a:srgbClr val="000000"/>
                </a:solidFill>
              </a:rPr>
              <a:t>ु</a:t>
            </a:r>
            <a:r>
              <a:rPr b="0" sz="4300" lang="en-US">
                <a:solidFill>
                  <a:srgbClr val="000000"/>
                </a:solidFill>
              </a:rPr>
              <a:t>स</a:t>
            </a:r>
            <a:r>
              <a:rPr b="0" sz="4300" lang="en-US">
                <a:solidFill>
                  <a:srgbClr val="000000"/>
                </a:solidFill>
              </a:rPr>
              <a:t>ल</a:t>
            </a:r>
            <a:r>
              <a:rPr b="0" sz="4300" lang="en-US">
                <a:solidFill>
                  <a:srgbClr val="000000"/>
                </a:solidFill>
              </a:rPr>
              <a:t>म</a:t>
            </a:r>
            <a:r>
              <a:rPr b="0" sz="4300" lang="en-US">
                <a:solidFill>
                  <a:srgbClr val="000000"/>
                </a:solidFill>
              </a:rPr>
              <a:t>ानों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े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इ</a:t>
            </a:r>
            <a:r>
              <a:rPr b="0" sz="4300" lang="en-US">
                <a:solidFill>
                  <a:srgbClr val="000000"/>
                </a:solidFill>
              </a:rPr>
              <a:t>त</a:t>
            </a:r>
            <a:r>
              <a:rPr b="0" sz="4300" lang="en-US">
                <a:solidFill>
                  <a:srgbClr val="000000"/>
                </a:solidFill>
              </a:rPr>
              <a:t>िहास</a:t>
            </a:r>
            <a:r>
              <a:rPr b="0" sz="4300" lang="en-US">
                <a:solidFill>
                  <a:srgbClr val="000000"/>
                </a:solidFill>
              </a:rPr>
              <a:t> लेखन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ी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अ</a:t>
            </a:r>
            <a:r>
              <a:rPr b="0" sz="4300" lang="en-US">
                <a:solidFill>
                  <a:srgbClr val="000000"/>
                </a:solidFill>
              </a:rPr>
              <a:t>प</a:t>
            </a:r>
            <a:r>
              <a:rPr b="0" sz="4300" lang="en-US">
                <a:solidFill>
                  <a:srgbClr val="000000"/>
                </a:solidFill>
              </a:rPr>
              <a:t>न</a:t>
            </a:r>
            <a:r>
              <a:rPr b="0" sz="4300" lang="en-US">
                <a:solidFill>
                  <a:srgbClr val="000000"/>
                </a:solidFill>
              </a:rPr>
              <a:t>ी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प</a:t>
            </a:r>
            <a:r>
              <a:rPr b="0" sz="4300" lang="en-US">
                <a:solidFill>
                  <a:srgbClr val="000000"/>
                </a:solidFill>
              </a:rPr>
              <a:t>र</a:t>
            </a:r>
            <a:r>
              <a:rPr b="0" sz="4300" lang="en-US">
                <a:solidFill>
                  <a:srgbClr val="000000"/>
                </a:solidFill>
              </a:rPr>
              <a:t>ं</a:t>
            </a:r>
            <a:r>
              <a:rPr b="0" sz="4300" lang="en-US">
                <a:solidFill>
                  <a:srgbClr val="000000"/>
                </a:solidFill>
              </a:rPr>
              <a:t>प</a:t>
            </a:r>
            <a:r>
              <a:rPr b="0" sz="4300" lang="en-US">
                <a:solidFill>
                  <a:srgbClr val="000000"/>
                </a:solidFill>
              </a:rPr>
              <a:t>र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थ</a:t>
            </a:r>
            <a:r>
              <a:rPr b="0" sz="4300" lang="en-US">
                <a:solidFill>
                  <a:srgbClr val="000000"/>
                </a:solidFill>
              </a:rPr>
              <a:t>ी</a:t>
            </a:r>
            <a:r>
              <a:rPr b="0" sz="4300" lang="en-US">
                <a:solidFill>
                  <a:srgbClr val="000000"/>
                </a:solidFill>
              </a:rPr>
              <a:t>।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भ</a:t>
            </a:r>
            <a:r>
              <a:rPr b="0" sz="4300" lang="en-US">
                <a:solidFill>
                  <a:srgbClr val="000000"/>
                </a:solidFill>
              </a:rPr>
              <a:t>ारत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प</a:t>
            </a:r>
            <a:r>
              <a:rPr b="0" sz="4300" lang="en-US">
                <a:solidFill>
                  <a:srgbClr val="000000"/>
                </a:solidFill>
              </a:rPr>
              <a:t>र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अंग्रेजों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द</a:t>
            </a:r>
            <a:r>
              <a:rPr b="0" sz="4300" lang="en-US">
                <a:solidFill>
                  <a:srgbClr val="000000"/>
                </a:solidFill>
              </a:rPr>
              <a:t>्वारा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व</a:t>
            </a:r>
            <a:r>
              <a:rPr b="0" sz="4300" lang="en-US">
                <a:solidFill>
                  <a:srgbClr val="000000"/>
                </a:solidFill>
              </a:rPr>
              <a:t>ि</a:t>
            </a:r>
            <a:r>
              <a:rPr b="0" sz="4300" lang="en-US">
                <a:solidFill>
                  <a:srgbClr val="000000"/>
                </a:solidFill>
              </a:rPr>
              <a:t>ज</a:t>
            </a:r>
            <a:r>
              <a:rPr b="0" sz="4300" lang="en-US">
                <a:solidFill>
                  <a:srgbClr val="000000"/>
                </a:solidFill>
              </a:rPr>
              <a:t>य</a:t>
            </a:r>
            <a:r>
              <a:rPr b="0" sz="4300" lang="en-US">
                <a:solidFill>
                  <a:srgbClr val="000000"/>
                </a:solidFill>
              </a:rPr>
              <a:t> से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ह</a:t>
            </a:r>
            <a:r>
              <a:rPr b="0" sz="4300" lang="en-US">
                <a:solidFill>
                  <a:srgbClr val="000000"/>
                </a:solidFill>
              </a:rPr>
              <a:t>ि</a:t>
            </a:r>
            <a:r>
              <a:rPr b="0" sz="4300" lang="en-US">
                <a:solidFill>
                  <a:srgbClr val="000000"/>
                </a:solidFill>
              </a:rPr>
              <a:t>न</a:t>
            </a:r>
            <a:r>
              <a:rPr b="0" sz="4300" lang="en-US">
                <a:solidFill>
                  <a:srgbClr val="000000"/>
                </a:solidFill>
              </a:rPr>
              <a:t>्द</a:t>
            </a:r>
            <a:r>
              <a:rPr b="0" sz="4300" lang="en-US">
                <a:solidFill>
                  <a:srgbClr val="000000"/>
                </a:solidFill>
              </a:rPr>
              <a:t>ुओं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स</a:t>
            </a:r>
            <a:r>
              <a:rPr b="0" sz="4300" lang="en-US">
                <a:solidFill>
                  <a:srgbClr val="000000"/>
                </a:solidFill>
              </a:rPr>
              <a:t>े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ब</a:t>
            </a:r>
            <a:r>
              <a:rPr b="0" sz="4300" lang="en-US">
                <a:solidFill>
                  <a:srgbClr val="000000"/>
                </a:solidFill>
              </a:rPr>
              <a:t>ह</a:t>
            </a:r>
            <a:r>
              <a:rPr b="0" sz="4300" lang="en-US">
                <a:solidFill>
                  <a:srgbClr val="000000"/>
                </a:solidFill>
              </a:rPr>
              <a:t>ुत</a:t>
            </a:r>
            <a:r>
              <a:rPr b="0" sz="4300" lang="en-US">
                <a:solidFill>
                  <a:srgbClr val="000000"/>
                </a:solidFill>
              </a:rPr>
              <a:t> अधिक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म</a:t>
            </a:r>
            <a:r>
              <a:rPr b="0" sz="4300" lang="en-US">
                <a:solidFill>
                  <a:srgbClr val="000000"/>
                </a:solidFill>
              </a:rPr>
              <a:t>ु</a:t>
            </a:r>
            <a:r>
              <a:rPr b="0" sz="4300" lang="en-US">
                <a:solidFill>
                  <a:srgbClr val="000000"/>
                </a:solidFill>
              </a:rPr>
              <a:t>स</a:t>
            </a:r>
            <a:r>
              <a:rPr b="0" sz="4300" lang="en-US">
                <a:solidFill>
                  <a:srgbClr val="000000"/>
                </a:solidFill>
              </a:rPr>
              <a:t>ल</a:t>
            </a:r>
            <a:r>
              <a:rPr b="0" sz="4300" lang="en-US">
                <a:solidFill>
                  <a:srgbClr val="000000"/>
                </a:solidFill>
              </a:rPr>
              <a:t>म</a:t>
            </a:r>
            <a:r>
              <a:rPr b="0" sz="4300" lang="en-US">
                <a:solidFill>
                  <a:srgbClr val="000000"/>
                </a:solidFill>
              </a:rPr>
              <a:t>ानों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म</a:t>
            </a:r>
            <a:r>
              <a:rPr b="0" sz="4300" lang="en-US">
                <a:solidFill>
                  <a:srgbClr val="000000"/>
                </a:solidFill>
              </a:rPr>
              <a:t>न</a:t>
            </a:r>
            <a:r>
              <a:rPr b="0" sz="4300" lang="en-US">
                <a:solidFill>
                  <a:srgbClr val="000000"/>
                </a:solidFill>
              </a:rPr>
              <a:t>ो</a:t>
            </a:r>
            <a:r>
              <a:rPr b="0" sz="4300" lang="en-US">
                <a:solidFill>
                  <a:srgbClr val="000000"/>
                </a:solidFill>
              </a:rPr>
              <a:t>बल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न</a:t>
            </a:r>
            <a:r>
              <a:rPr b="0" sz="4300" lang="en-US">
                <a:solidFill>
                  <a:srgbClr val="000000"/>
                </a:solidFill>
              </a:rPr>
              <a:t>ष</a:t>
            </a:r>
            <a:r>
              <a:rPr b="0" sz="4300" lang="en-US">
                <a:solidFill>
                  <a:srgbClr val="000000"/>
                </a:solidFill>
              </a:rPr>
              <a:t>्ट</a:t>
            </a:r>
            <a:r>
              <a:rPr b="0" sz="4300" lang="en-US">
                <a:solidFill>
                  <a:srgbClr val="000000"/>
                </a:solidFill>
              </a:rPr>
              <a:t> हो</a:t>
            </a:r>
            <a:r>
              <a:rPr b="0" sz="4300" lang="en-US">
                <a:solidFill>
                  <a:srgbClr val="000000"/>
                </a:solidFill>
              </a:rPr>
              <a:t> गया</a:t>
            </a:r>
            <a:r>
              <a:rPr b="0" sz="4300" lang="en-US">
                <a:solidFill>
                  <a:srgbClr val="000000"/>
                </a:solidFill>
              </a:rPr>
              <a:t>।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भ</a:t>
            </a:r>
            <a:r>
              <a:rPr b="0" sz="4300" lang="en-US">
                <a:solidFill>
                  <a:srgbClr val="000000"/>
                </a:solidFill>
              </a:rPr>
              <a:t>ारत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े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म</a:t>
            </a:r>
            <a:r>
              <a:rPr b="0" sz="4300" lang="en-US">
                <a:solidFill>
                  <a:srgbClr val="000000"/>
                </a:solidFill>
              </a:rPr>
              <a:t>ु</a:t>
            </a:r>
            <a:r>
              <a:rPr b="0" sz="4300" lang="en-US">
                <a:solidFill>
                  <a:srgbClr val="000000"/>
                </a:solidFill>
              </a:rPr>
              <a:t>स</a:t>
            </a:r>
            <a:r>
              <a:rPr b="0" sz="4300" lang="en-US">
                <a:solidFill>
                  <a:srgbClr val="000000"/>
                </a:solidFill>
              </a:rPr>
              <a:t>ल</a:t>
            </a:r>
            <a:r>
              <a:rPr b="0" sz="4300" lang="en-US">
                <a:solidFill>
                  <a:srgbClr val="000000"/>
                </a:solidFill>
              </a:rPr>
              <a:t>म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नों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े</a:t>
            </a:r>
            <a:r>
              <a:rPr b="0" sz="4300" lang="en-US">
                <a:solidFill>
                  <a:srgbClr val="000000"/>
                </a:solidFill>
              </a:rPr>
              <a:t> लिए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य</a:t>
            </a:r>
            <a:r>
              <a:rPr b="0" sz="4300" lang="en-US">
                <a:solidFill>
                  <a:srgbClr val="000000"/>
                </a:solidFill>
              </a:rPr>
              <a:t>ह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अ</a:t>
            </a:r>
            <a:r>
              <a:rPr b="0" sz="4300" lang="en-US">
                <a:solidFill>
                  <a:srgbClr val="000000"/>
                </a:solidFill>
              </a:rPr>
              <a:t>प</a:t>
            </a:r>
            <a:r>
              <a:rPr b="0" sz="4300" lang="en-US">
                <a:solidFill>
                  <a:srgbClr val="000000"/>
                </a:solidFill>
              </a:rPr>
              <a:t>्</a:t>
            </a:r>
            <a:r>
              <a:rPr b="0" sz="4300" lang="en-US">
                <a:solidFill>
                  <a:srgbClr val="000000"/>
                </a:solidFill>
              </a:rPr>
              <a:t>र</a:t>
            </a:r>
            <a:r>
              <a:rPr b="0" sz="4300" lang="en-US">
                <a:solidFill>
                  <a:srgbClr val="000000"/>
                </a:solidFill>
              </a:rPr>
              <a:t>त</a:t>
            </a:r>
            <a:r>
              <a:rPr b="0" sz="4300" lang="en-US">
                <a:solidFill>
                  <a:srgbClr val="000000"/>
                </a:solidFill>
              </a:rPr>
              <a:t>ि</a:t>
            </a:r>
            <a:r>
              <a:rPr b="0" sz="4300" lang="en-US">
                <a:solidFill>
                  <a:srgbClr val="000000"/>
                </a:solidFill>
              </a:rPr>
              <a:t>म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व</a:t>
            </a:r>
            <a:r>
              <a:rPr b="0" sz="4300" lang="en-US">
                <a:solidFill>
                  <a:srgbClr val="000000"/>
                </a:solidFill>
              </a:rPr>
              <a:t>्</a:t>
            </a:r>
            <a:r>
              <a:rPr b="0" sz="4300" lang="en-US">
                <a:solidFill>
                  <a:srgbClr val="000000"/>
                </a:solidFill>
              </a:rPr>
              <a:t>य</a:t>
            </a:r>
            <a:r>
              <a:rPr b="0" sz="4300" lang="en-US">
                <a:solidFill>
                  <a:srgbClr val="000000"/>
                </a:solidFill>
              </a:rPr>
              <a:t>थ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थ</a:t>
            </a:r>
            <a:r>
              <a:rPr b="0" sz="4300" lang="en-US">
                <a:solidFill>
                  <a:srgbClr val="000000"/>
                </a:solidFill>
              </a:rPr>
              <a:t>ी</a:t>
            </a:r>
            <a:r>
              <a:rPr b="0" sz="4300" lang="en-US">
                <a:solidFill>
                  <a:srgbClr val="000000"/>
                </a:solidFill>
              </a:rPr>
              <a:t>।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ज</a:t>
            </a:r>
            <a:r>
              <a:rPr b="0" sz="4300" lang="en-US">
                <a:solidFill>
                  <a:srgbClr val="000000"/>
                </a:solidFill>
              </a:rPr>
              <a:t>ि</a:t>
            </a:r>
            <a:r>
              <a:rPr b="0" sz="4300" lang="en-US">
                <a:solidFill>
                  <a:srgbClr val="000000"/>
                </a:solidFill>
              </a:rPr>
              <a:t>स</a:t>
            </a:r>
            <a:r>
              <a:rPr b="0" sz="4300" lang="en-US">
                <a:solidFill>
                  <a:srgbClr val="000000"/>
                </a:solidFill>
              </a:rPr>
              <a:t>स</a:t>
            </a:r>
            <a:r>
              <a:rPr b="0" sz="4300" lang="en-US">
                <a:solidFill>
                  <a:srgbClr val="000000"/>
                </a:solidFill>
              </a:rPr>
              <a:t>े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स</a:t>
            </a:r>
            <a:r>
              <a:rPr b="0" sz="4300" lang="en-US">
                <a:solidFill>
                  <a:srgbClr val="000000"/>
                </a:solidFill>
              </a:rPr>
              <a:t>द</a:t>
            </a:r>
            <a:r>
              <a:rPr b="0" sz="4300" lang="en-US">
                <a:solidFill>
                  <a:srgbClr val="000000"/>
                </a:solidFill>
              </a:rPr>
              <a:t>ि</a:t>
            </a:r>
            <a:r>
              <a:rPr b="0" sz="4300" lang="en-US">
                <a:solidFill>
                  <a:srgbClr val="000000"/>
                </a:solidFill>
              </a:rPr>
              <a:t>य</a:t>
            </a:r>
            <a:r>
              <a:rPr b="0" sz="4300" lang="en-US">
                <a:solidFill>
                  <a:srgbClr val="000000"/>
                </a:solidFill>
              </a:rPr>
              <a:t>ों</a:t>
            </a:r>
            <a:r>
              <a:rPr b="0" sz="4300" lang="en-US">
                <a:solidFill>
                  <a:srgbClr val="000000"/>
                </a:solidFill>
              </a:rPr>
              <a:t> से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ब</a:t>
            </a:r>
            <a:r>
              <a:rPr b="0" sz="4300" lang="en-US">
                <a:solidFill>
                  <a:srgbClr val="000000"/>
                </a:solidFill>
              </a:rPr>
              <a:t>न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य</a:t>
            </a:r>
            <a:r>
              <a:rPr b="0" sz="4300" lang="en-US">
                <a:solidFill>
                  <a:srgbClr val="000000"/>
                </a:solidFill>
              </a:rPr>
              <a:t>ी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ह</a:t>
            </a:r>
            <a:r>
              <a:rPr b="0" sz="4300" lang="en-US">
                <a:solidFill>
                  <a:srgbClr val="000000"/>
                </a:solidFill>
              </a:rPr>
              <a:t>ु</a:t>
            </a:r>
            <a:r>
              <a:rPr b="0" sz="4300" lang="en-US">
                <a:solidFill>
                  <a:srgbClr val="000000"/>
                </a:solidFill>
              </a:rPr>
              <a:t>ई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उ</a:t>
            </a:r>
            <a:r>
              <a:rPr b="0" sz="4300" lang="en-US">
                <a:solidFill>
                  <a:srgbClr val="000000"/>
                </a:solidFill>
              </a:rPr>
              <a:t>न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ी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स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री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च</a:t>
            </a:r>
            <a:r>
              <a:rPr b="0" sz="4300" lang="en-US">
                <a:solidFill>
                  <a:srgbClr val="000000"/>
                </a:solidFill>
              </a:rPr>
              <a:t>ीजे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न</a:t>
            </a:r>
            <a:r>
              <a:rPr b="0" sz="4300" lang="en-US">
                <a:solidFill>
                  <a:srgbClr val="000000"/>
                </a:solidFill>
              </a:rPr>
              <a:t>ष</a:t>
            </a:r>
            <a:r>
              <a:rPr b="0" sz="4300" lang="en-US">
                <a:solidFill>
                  <a:srgbClr val="000000"/>
                </a:solidFill>
              </a:rPr>
              <a:t>्ट</a:t>
            </a:r>
            <a:r>
              <a:rPr b="0" sz="4300" lang="en-US">
                <a:solidFill>
                  <a:srgbClr val="000000"/>
                </a:solidFill>
              </a:rPr>
              <a:t> हो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ग</a:t>
            </a:r>
            <a:r>
              <a:rPr b="0" sz="4300" lang="en-US">
                <a:solidFill>
                  <a:srgbClr val="000000"/>
                </a:solidFill>
              </a:rPr>
              <a:t>ई</a:t>
            </a:r>
            <a:r>
              <a:rPr b="0" sz="4300" lang="en-US">
                <a:solidFill>
                  <a:srgbClr val="000000"/>
                </a:solidFill>
              </a:rPr>
              <a:t> थी</a:t>
            </a:r>
            <a:r>
              <a:rPr b="0" sz="4300" lang="en-US">
                <a:solidFill>
                  <a:srgbClr val="000000"/>
                </a:solidFill>
              </a:rPr>
              <a:t>।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र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ज</a:t>
            </a:r>
            <a:r>
              <a:rPr b="0" sz="4300" lang="en-US">
                <a:solidFill>
                  <a:srgbClr val="000000"/>
                </a:solidFill>
              </a:rPr>
              <a:t>नीतिक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श</a:t>
            </a:r>
            <a:r>
              <a:rPr b="0" sz="4300" lang="en-US">
                <a:solidFill>
                  <a:srgbClr val="000000"/>
                </a:solidFill>
              </a:rPr>
              <a:t>क्ति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े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ह</a:t>
            </a:r>
            <a:r>
              <a:rPr b="0" sz="4300" lang="en-US">
                <a:solidFill>
                  <a:srgbClr val="000000"/>
                </a:solidFill>
              </a:rPr>
              <a:t>्</a:t>
            </a:r>
            <a:r>
              <a:rPr b="0" sz="4300" lang="en-US">
                <a:solidFill>
                  <a:srgbClr val="000000"/>
                </a:solidFill>
              </a:rPr>
              <a:t>र</a:t>
            </a:r>
            <a:r>
              <a:rPr b="0" sz="4300" lang="en-US">
                <a:solidFill>
                  <a:srgbClr val="000000"/>
                </a:solidFill>
              </a:rPr>
              <a:t>ास</a:t>
            </a:r>
            <a:r>
              <a:rPr b="0" sz="4300" lang="en-US">
                <a:solidFill>
                  <a:srgbClr val="000000"/>
                </a:solidFill>
              </a:rPr>
              <a:t>,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आ</a:t>
            </a:r>
            <a:r>
              <a:rPr b="0" sz="4300" lang="en-US">
                <a:solidFill>
                  <a:srgbClr val="000000"/>
                </a:solidFill>
              </a:rPr>
              <a:t>र</a:t>
            </a:r>
            <a:r>
              <a:rPr b="0" sz="4300" lang="en-US">
                <a:solidFill>
                  <a:srgbClr val="000000"/>
                </a:solidFill>
              </a:rPr>
              <a:t>्थिक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व</a:t>
            </a:r>
            <a:r>
              <a:rPr b="0" sz="4300" lang="en-US">
                <a:solidFill>
                  <a:srgbClr val="000000"/>
                </a:solidFill>
              </a:rPr>
              <a:t>्</a:t>
            </a:r>
            <a:r>
              <a:rPr b="0" sz="4300" lang="en-US">
                <a:solidFill>
                  <a:srgbClr val="000000"/>
                </a:solidFill>
              </a:rPr>
              <a:t>यवस्था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ी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ह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न</a:t>
            </a:r>
            <a:r>
              <a:rPr b="0" sz="4300" lang="en-US">
                <a:solidFill>
                  <a:srgbClr val="000000"/>
                </a:solidFill>
              </a:rPr>
              <a:t>ि</a:t>
            </a:r>
            <a:r>
              <a:rPr b="0" sz="4300" lang="en-US">
                <a:solidFill>
                  <a:srgbClr val="000000"/>
                </a:solidFill>
              </a:rPr>
              <a:t>,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प</a:t>
            </a:r>
            <a:r>
              <a:rPr b="0" sz="4300" lang="en-US">
                <a:solidFill>
                  <a:srgbClr val="000000"/>
                </a:solidFill>
              </a:rPr>
              <a:t>्</a:t>
            </a:r>
            <a:r>
              <a:rPr b="0" sz="4300" lang="en-US">
                <a:solidFill>
                  <a:srgbClr val="000000"/>
                </a:solidFill>
              </a:rPr>
              <a:t>र</a:t>
            </a:r>
            <a:r>
              <a:rPr b="0" sz="4300" lang="en-US">
                <a:solidFill>
                  <a:srgbClr val="000000"/>
                </a:solidFill>
              </a:rPr>
              <a:t>श</a:t>
            </a:r>
            <a:r>
              <a:rPr b="0" sz="4300" lang="en-US">
                <a:solidFill>
                  <a:srgbClr val="000000"/>
                </a:solidFill>
              </a:rPr>
              <a:t>ासनिक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र्यों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ी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म</a:t>
            </a:r>
            <a:r>
              <a:rPr b="0" sz="4300" lang="en-US">
                <a:solidFill>
                  <a:srgbClr val="000000"/>
                </a:solidFill>
              </a:rPr>
              <a:t>ी</a:t>
            </a:r>
            <a:r>
              <a:rPr b="0" sz="4300" lang="en-US">
                <a:solidFill>
                  <a:srgbClr val="000000"/>
                </a:solidFill>
              </a:rPr>
              <a:t>,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स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म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जिक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ग</a:t>
            </a:r>
            <a:r>
              <a:rPr b="0" sz="4300" lang="en-US">
                <a:solidFill>
                  <a:srgbClr val="000000"/>
                </a:solidFill>
              </a:rPr>
              <a:t>र</a:t>
            </a:r>
            <a:r>
              <a:rPr b="0" sz="4300" lang="en-US">
                <a:solidFill>
                  <a:srgbClr val="000000"/>
                </a:solidFill>
              </a:rPr>
              <a:t>ि</a:t>
            </a:r>
            <a:r>
              <a:rPr b="0" sz="4300" lang="en-US">
                <a:solidFill>
                  <a:srgbClr val="000000"/>
                </a:solidFill>
              </a:rPr>
              <a:t>मा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ी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क्ष</a:t>
            </a:r>
            <a:r>
              <a:rPr b="0" sz="4300" lang="en-US">
                <a:solidFill>
                  <a:srgbClr val="000000"/>
                </a:solidFill>
              </a:rPr>
              <a:t>त</a:t>
            </a:r>
            <a:r>
              <a:rPr b="0" sz="4300" lang="en-US">
                <a:solidFill>
                  <a:srgbClr val="000000"/>
                </a:solidFill>
              </a:rPr>
              <a:t>ि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औ</a:t>
            </a:r>
            <a:r>
              <a:rPr b="0" sz="4300" lang="en-US">
                <a:solidFill>
                  <a:srgbClr val="000000"/>
                </a:solidFill>
              </a:rPr>
              <a:t>र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स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ं</a:t>
            </a:r>
            <a:r>
              <a:rPr b="0" sz="4300" lang="en-US">
                <a:solidFill>
                  <a:srgbClr val="000000"/>
                </a:solidFill>
              </a:rPr>
              <a:t>स्कृतिक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अ</a:t>
            </a:r>
            <a:r>
              <a:rPr b="0" sz="4300" lang="en-US">
                <a:solidFill>
                  <a:srgbClr val="000000"/>
                </a:solidFill>
              </a:rPr>
              <a:t>ध</a:t>
            </a:r>
            <a:r>
              <a:rPr b="0" sz="4300" lang="en-US">
                <a:solidFill>
                  <a:srgbClr val="000000"/>
                </a:solidFill>
              </a:rPr>
              <a:t>ो</a:t>
            </a:r>
            <a:r>
              <a:rPr b="0" sz="4300" lang="en-US">
                <a:solidFill>
                  <a:srgbClr val="000000"/>
                </a:solidFill>
              </a:rPr>
              <a:t>ग</a:t>
            </a:r>
            <a:r>
              <a:rPr b="0" sz="4300" lang="en-US">
                <a:solidFill>
                  <a:srgbClr val="000000"/>
                </a:solidFill>
              </a:rPr>
              <a:t>त</a:t>
            </a:r>
            <a:r>
              <a:rPr b="0" sz="4300" lang="en-US">
                <a:solidFill>
                  <a:srgbClr val="000000"/>
                </a:solidFill>
              </a:rPr>
              <a:t>ि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े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रण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मुसलमान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अ</a:t>
            </a:r>
            <a:r>
              <a:rPr b="0" sz="4300" lang="en-US">
                <a:solidFill>
                  <a:srgbClr val="000000"/>
                </a:solidFill>
              </a:rPr>
              <a:t>त</a:t>
            </a:r>
            <a:r>
              <a:rPr b="0" sz="4300" lang="en-US">
                <a:solidFill>
                  <a:srgbClr val="000000"/>
                </a:solidFill>
              </a:rPr>
              <a:t>ि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न</a:t>
            </a:r>
            <a:r>
              <a:rPr b="0" sz="4300" lang="en-US">
                <a:solidFill>
                  <a:srgbClr val="000000"/>
                </a:solidFill>
              </a:rPr>
              <a:t>ि</a:t>
            </a:r>
            <a:r>
              <a:rPr b="0" sz="4300" lang="en-US">
                <a:solidFill>
                  <a:srgbClr val="000000"/>
                </a:solidFill>
              </a:rPr>
              <a:t>र</a:t>
            </a:r>
            <a:r>
              <a:rPr b="0" sz="4300" lang="en-US">
                <a:solidFill>
                  <a:srgbClr val="000000"/>
                </a:solidFill>
              </a:rPr>
              <a:t>ा</a:t>
            </a:r>
            <a:r>
              <a:rPr b="0" sz="4300" lang="en-US">
                <a:solidFill>
                  <a:srgbClr val="000000"/>
                </a:solidFill>
              </a:rPr>
              <a:t>शा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क</a:t>
            </a:r>
            <a:r>
              <a:rPr b="0" sz="4300" lang="en-US">
                <a:solidFill>
                  <a:srgbClr val="000000"/>
                </a:solidFill>
              </a:rPr>
              <a:t>े</a:t>
            </a:r>
            <a:r>
              <a:rPr b="0" sz="4300" lang="en-US">
                <a:solidFill>
                  <a:srgbClr val="000000"/>
                </a:solidFill>
              </a:rPr>
              <a:t> गर्त</a:t>
            </a:r>
            <a:r>
              <a:rPr b="0" sz="4300" lang="en-US">
                <a:solidFill>
                  <a:srgbClr val="000000"/>
                </a:solidFill>
              </a:rPr>
              <a:t> में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ड</a:t>
            </a:r>
            <a:r>
              <a:rPr b="0" sz="4300" lang="en-US">
                <a:solidFill>
                  <a:srgbClr val="000000"/>
                </a:solidFill>
              </a:rPr>
              <a:t>ू</a:t>
            </a:r>
            <a:r>
              <a:rPr b="0" sz="4300" lang="en-US">
                <a:solidFill>
                  <a:srgbClr val="000000"/>
                </a:solidFill>
              </a:rPr>
              <a:t>ब</a:t>
            </a:r>
            <a:r>
              <a:rPr b="0" sz="4300" lang="en-US">
                <a:solidFill>
                  <a:srgbClr val="000000"/>
                </a:solidFill>
              </a:rPr>
              <a:t> </a:t>
            </a:r>
            <a:r>
              <a:rPr b="0" sz="4300" lang="en-US">
                <a:solidFill>
                  <a:srgbClr val="000000"/>
                </a:solidFill>
              </a:rPr>
              <a:t>ग</a:t>
            </a:r>
            <a:r>
              <a:rPr b="0" sz="4300" lang="en-US">
                <a:solidFill>
                  <a:srgbClr val="000000"/>
                </a:solidFill>
              </a:rPr>
              <a:t>य</a:t>
            </a:r>
            <a:r>
              <a:rPr b="0" sz="4300" lang="en-US">
                <a:solidFill>
                  <a:srgbClr val="000000"/>
                </a:solidFill>
              </a:rPr>
              <a:t>े</a:t>
            </a:r>
            <a:r>
              <a:rPr b="0" sz="4300" lang="en-US">
                <a:solidFill>
                  <a:srgbClr val="000000"/>
                </a:solidFill>
              </a:rPr>
              <a:t>।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r>
              <a:rPr b="1" sz="4300" lang="en-US">
                <a:solidFill>
                  <a:srgbClr val="0070C0"/>
                </a:solidFill>
              </a:rPr>
              <a:t> </a:t>
            </a:r>
            <a:endParaRPr b="1" sz="4300"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200" lang="en-US"/>
              <a:t>ज</a:t>
            </a:r>
            <a:r>
              <a:rPr sz="3200" lang="en-US"/>
              <a:t>म</a:t>
            </a:r>
            <a:r>
              <a:rPr sz="3200" lang="en-US"/>
              <a:t>ी</a:t>
            </a:r>
            <a:r>
              <a:rPr sz="3200" lang="en-US"/>
              <a:t>न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न</a:t>
            </a:r>
            <a:r>
              <a:rPr sz="3200" lang="en-US"/>
              <a:t>ई</a:t>
            </a:r>
            <a:r>
              <a:rPr sz="3200" lang="en-US"/>
              <a:t> </a:t>
            </a:r>
            <a:r>
              <a:rPr sz="3200" lang="en-US"/>
              <a:t>बंदोबस्ती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ारण</a:t>
            </a:r>
            <a:r>
              <a:rPr sz="3200" lang="en-US"/>
              <a:t> मुसलमान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ू</a:t>
            </a:r>
            <a:r>
              <a:rPr sz="3200" lang="en-US"/>
              <a:t>म</a:t>
            </a:r>
            <a:r>
              <a:rPr sz="3200" lang="en-US"/>
              <a:t>ि</a:t>
            </a:r>
            <a:r>
              <a:rPr sz="3200" lang="en-US"/>
              <a:t> पर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प</a:t>
            </a:r>
            <a:r>
              <a:rPr sz="3200" lang="en-US"/>
              <a:t>न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ध</a:t>
            </a:r>
            <a:r>
              <a:rPr sz="3200" lang="en-US"/>
              <a:t>िकार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ं</a:t>
            </a:r>
            <a:r>
              <a:rPr sz="3200" lang="en-US"/>
              <a:t>च</a:t>
            </a:r>
            <a:r>
              <a:rPr sz="3200" lang="en-US"/>
              <a:t>ित</a:t>
            </a:r>
            <a:r>
              <a:rPr sz="3200" lang="en-US"/>
              <a:t> </a:t>
            </a:r>
            <a:r>
              <a:rPr sz="3200" lang="en-US"/>
              <a:t>ह</a:t>
            </a:r>
            <a:r>
              <a:rPr sz="3200" lang="en-US"/>
              <a:t>ो</a:t>
            </a:r>
            <a:r>
              <a:rPr sz="3200" lang="en-US"/>
              <a:t> गए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र</a:t>
            </a:r>
            <a:r>
              <a:rPr sz="3200" lang="en-US"/>
              <a:t>ा</a:t>
            </a:r>
            <a:r>
              <a:rPr sz="3200" lang="en-US"/>
              <a:t>ज</a:t>
            </a:r>
            <a:r>
              <a:rPr sz="3200" lang="en-US"/>
              <a:t>्</a:t>
            </a:r>
            <a:r>
              <a:rPr sz="3200" lang="en-US"/>
              <a:t>य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ऊंचे</a:t>
            </a:r>
            <a:r>
              <a:rPr sz="3200" lang="en-US"/>
              <a:t> </a:t>
            </a:r>
            <a:r>
              <a:rPr sz="3200" lang="en-US"/>
              <a:t>ऊ</a:t>
            </a:r>
            <a:r>
              <a:rPr sz="3200" lang="en-US"/>
              <a:t>ंचे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द</a:t>
            </a:r>
            <a:r>
              <a:rPr sz="3200" lang="en-US"/>
              <a:t>ों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ब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ह</a:t>
            </a:r>
            <a:r>
              <a:rPr sz="3200" lang="en-US"/>
              <a:t>र</a:t>
            </a:r>
            <a:r>
              <a:rPr sz="3200" lang="en-US"/>
              <a:t>ू</a:t>
            </a:r>
            <a:r>
              <a:rPr sz="3200" lang="en-US"/>
              <a:t>म</a:t>
            </a:r>
            <a:r>
              <a:rPr sz="3200" lang="en-US"/>
              <a:t> </a:t>
            </a:r>
            <a:r>
              <a:rPr sz="3200" lang="en-US"/>
              <a:t>ह</a:t>
            </a:r>
            <a:r>
              <a:rPr sz="3200" lang="en-US"/>
              <a:t>ो</a:t>
            </a:r>
            <a:r>
              <a:rPr sz="3200" lang="en-US"/>
              <a:t> </a:t>
            </a:r>
            <a:r>
              <a:rPr sz="3200" lang="en-US"/>
              <a:t>ग</a:t>
            </a:r>
            <a:r>
              <a:rPr sz="3200" lang="en-US"/>
              <a:t>ए</a:t>
            </a:r>
            <a:r>
              <a:rPr sz="3200" lang="en-US"/>
              <a:t> </a:t>
            </a:r>
            <a:r>
              <a:rPr sz="3200" lang="en-US"/>
              <a:t>थ</a:t>
            </a:r>
            <a:r>
              <a:rPr sz="3200" lang="en-US"/>
              <a:t>े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े</a:t>
            </a:r>
            <a:r>
              <a:rPr sz="3200" lang="en-US"/>
              <a:t>न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ें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न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न</a:t>
            </a:r>
            <a:r>
              <a:rPr sz="3200" lang="en-US"/>
              <a:t>ि</a:t>
            </a:r>
            <a:r>
              <a:rPr sz="3200" lang="en-US"/>
              <a:t>युक्ति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व</a:t>
            </a:r>
            <a:r>
              <a:rPr sz="3200" lang="en-US"/>
              <a:t>स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म</a:t>
            </a:r>
            <a:r>
              <a:rPr sz="3200" lang="en-US"/>
              <a:t> </a:t>
            </a:r>
            <a:r>
              <a:rPr sz="3200" lang="en-US"/>
              <a:t>ह</a:t>
            </a:r>
            <a:r>
              <a:rPr sz="3200" lang="en-US"/>
              <a:t>ो</a:t>
            </a:r>
            <a:r>
              <a:rPr sz="3200" lang="en-US"/>
              <a:t> गया</a:t>
            </a:r>
            <a:r>
              <a:rPr sz="3200" lang="en-US"/>
              <a:t> था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ै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ले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ै</a:t>
            </a:r>
            <a:r>
              <a:rPr sz="3200" lang="en-US"/>
              <a:t>न</a:t>
            </a:r>
            <a:r>
              <a:rPr sz="3200" lang="en-US"/>
              <a:t>ल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ो</a:t>
            </a:r>
            <a:r>
              <a:rPr sz="3200" lang="en-US"/>
              <a:t>ड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ारण</a:t>
            </a:r>
            <a:r>
              <a:rPr sz="3200" lang="en-US"/>
              <a:t> मुसलमा</a:t>
            </a:r>
            <a:r>
              <a:rPr sz="3200" lang="en-US"/>
              <a:t>नों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न</a:t>
            </a:r>
            <a:r>
              <a:rPr sz="3200" lang="en-US"/>
              <a:t>ून</a:t>
            </a:r>
            <a:r>
              <a:rPr sz="3200" lang="en-US"/>
              <a:t> </a:t>
            </a:r>
            <a:r>
              <a:rPr sz="3200" lang="en-US"/>
              <a:t>द</a:t>
            </a:r>
            <a:r>
              <a:rPr sz="3200" lang="en-US"/>
              <a:t>े</a:t>
            </a:r>
            <a:r>
              <a:rPr sz="3200" lang="en-US"/>
              <a:t>श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म</a:t>
            </a:r>
            <a:r>
              <a:rPr sz="3200" lang="en-US"/>
              <a:t>ा</a:t>
            </a:r>
            <a:r>
              <a:rPr sz="3200" lang="en-US"/>
              <a:t>प</a:t>
            </a:r>
            <a:r>
              <a:rPr sz="3200" lang="en-US"/>
              <a:t>्त</a:t>
            </a:r>
            <a:r>
              <a:rPr sz="3200" lang="en-US"/>
              <a:t> हो</a:t>
            </a:r>
            <a:r>
              <a:rPr sz="3200" lang="en-US"/>
              <a:t> गया</a:t>
            </a:r>
            <a:r>
              <a:rPr sz="3200" lang="en-US"/>
              <a:t> था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श</a:t>
            </a:r>
            <a:r>
              <a:rPr sz="3200" lang="en-US"/>
              <a:t>ै</a:t>
            </a:r>
            <a:r>
              <a:rPr sz="3200" lang="en-US"/>
              <a:t>क्षणिक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ु</a:t>
            </a:r>
            <a:r>
              <a:rPr sz="3200" lang="en-US"/>
              <a:t>ध</a:t>
            </a:r>
            <a:r>
              <a:rPr sz="3200" lang="en-US"/>
              <a:t>ा</a:t>
            </a:r>
            <a:r>
              <a:rPr sz="3200" lang="en-US"/>
              <a:t>र</a:t>
            </a:r>
            <a:r>
              <a:rPr sz="3200" lang="en-US"/>
              <a:t>ो</a:t>
            </a:r>
            <a:r>
              <a:rPr sz="3200" lang="en-US"/>
              <a:t>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ारण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र</a:t>
            </a:r>
            <a:r>
              <a:rPr sz="3200" lang="en-US"/>
              <a:t>्</a:t>
            </a:r>
            <a:r>
              <a:rPr sz="3200" lang="en-US"/>
              <a:t>स</a:t>
            </a:r>
            <a:r>
              <a:rPr sz="3200" lang="en-US"/>
              <a:t>ि</a:t>
            </a:r>
            <a:r>
              <a:rPr sz="3200" lang="en-US"/>
              <a:t>यन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ा</a:t>
            </a:r>
            <a:r>
              <a:rPr sz="3200" lang="en-US"/>
              <a:t>ष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ब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द</a:t>
            </a:r>
            <a:r>
              <a:rPr sz="3200" lang="en-US"/>
              <a:t>च</a:t>
            </a:r>
            <a:r>
              <a:rPr sz="3200" lang="en-US"/>
              <a:t>्</a:t>
            </a:r>
            <a:r>
              <a:rPr sz="3200" lang="en-US"/>
              <a:t>युत</a:t>
            </a:r>
            <a:r>
              <a:rPr sz="3200" lang="en-US"/>
              <a:t> </a:t>
            </a:r>
            <a:r>
              <a:rPr sz="3200" lang="en-US"/>
              <a:t>ह</a:t>
            </a:r>
            <a:r>
              <a:rPr sz="3200" lang="en-US"/>
              <a:t>ो</a:t>
            </a:r>
            <a:r>
              <a:rPr sz="3200" lang="en-US"/>
              <a:t> गई</a:t>
            </a:r>
            <a:r>
              <a:rPr sz="3200" lang="en-US"/>
              <a:t> थी</a:t>
            </a:r>
            <a:r>
              <a:rPr sz="3200" lang="en-US"/>
              <a:t> </a:t>
            </a:r>
            <a:r>
              <a:rPr sz="3200" lang="en-US"/>
              <a:t>औ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इ</a:t>
            </a:r>
            <a:r>
              <a:rPr sz="3200" lang="en-US"/>
              <a:t>स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्</a:t>
            </a:r>
            <a:r>
              <a:rPr sz="3200" lang="en-US"/>
              <a:t>थ</a:t>
            </a:r>
            <a:r>
              <a:rPr sz="3200" lang="en-US"/>
              <a:t>ान</a:t>
            </a:r>
            <a:r>
              <a:rPr sz="3200" lang="en-US"/>
              <a:t> </a:t>
            </a:r>
            <a:r>
              <a:rPr sz="3200" lang="en-US"/>
              <a:t>अंग्रेजी</a:t>
            </a:r>
            <a:r>
              <a:rPr sz="3200" lang="en-US"/>
              <a:t> </a:t>
            </a:r>
            <a:r>
              <a:rPr sz="3200" lang="en-US"/>
              <a:t>न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ल</a:t>
            </a:r>
            <a:r>
              <a:rPr sz="3200" lang="en-US"/>
              <a:t>े</a:t>
            </a:r>
            <a:r>
              <a:rPr sz="3200" lang="en-US"/>
              <a:t> लिया</a:t>
            </a:r>
            <a:r>
              <a:rPr sz="3200" lang="en-US"/>
              <a:t> </a:t>
            </a:r>
            <a:r>
              <a:rPr sz="3200" lang="en-US"/>
              <a:t>थ</a:t>
            </a:r>
            <a:r>
              <a:rPr sz="3200" lang="en-US"/>
              <a:t>ा</a:t>
            </a:r>
            <a:r>
              <a:rPr sz="3200" lang="en-US"/>
              <a:t>।</a:t>
            </a:r>
            <a:r>
              <a:rPr sz="3200" lang="en-US"/>
              <a:t> </a:t>
            </a:r>
            <a:endParaRPr sz="32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sz="3100" lang="en-US"/>
              <a:t>म</a:t>
            </a:r>
            <a:r>
              <a:rPr sz="3100" lang="en-US"/>
              <a:t>ु</a:t>
            </a:r>
            <a:r>
              <a:rPr sz="3100" lang="en-US"/>
              <a:t>स</a:t>
            </a:r>
            <a:r>
              <a:rPr sz="3100" lang="en-US"/>
              <a:t>ल</a:t>
            </a:r>
            <a:r>
              <a:rPr sz="3100" lang="en-US"/>
              <a:t>म</a:t>
            </a:r>
            <a:r>
              <a:rPr sz="3100" lang="en-US"/>
              <a:t>ा</a:t>
            </a:r>
            <a:r>
              <a:rPr sz="3100" lang="en-US"/>
              <a:t>नो</a:t>
            </a:r>
            <a:r>
              <a:rPr sz="3100" lang="en-US"/>
              <a:t>ं</a:t>
            </a:r>
            <a:r>
              <a:rPr sz="3100" lang="en-US"/>
              <a:t> </a:t>
            </a:r>
            <a:r>
              <a:rPr sz="3100" lang="en-US"/>
              <a:t>के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्</a:t>
            </a:r>
            <a:r>
              <a:rPr sz="3100" lang="en-US"/>
              <a:t>व</a:t>
            </a:r>
            <a:r>
              <a:rPr sz="3100" lang="en-US"/>
              <a:t>ा</a:t>
            </a:r>
            <a:r>
              <a:rPr sz="3100" lang="en-US"/>
              <a:t>भ</a:t>
            </a:r>
            <a:r>
              <a:rPr sz="3100" lang="en-US"/>
              <a:t>िमान</a:t>
            </a:r>
            <a:r>
              <a:rPr sz="3100" lang="en-US"/>
              <a:t>,</a:t>
            </a:r>
            <a:r>
              <a:rPr sz="3100" lang="en-US"/>
              <a:t> </a:t>
            </a:r>
            <a:r>
              <a:rPr sz="3100" lang="en-US"/>
              <a:t>उ</a:t>
            </a:r>
            <a:r>
              <a:rPr sz="3100" lang="en-US"/>
              <a:t>न</a:t>
            </a:r>
            <a:r>
              <a:rPr sz="3100" lang="en-US"/>
              <a:t>क</a:t>
            </a:r>
            <a:r>
              <a:rPr sz="3100" lang="en-US"/>
              <a:t>ी</a:t>
            </a:r>
            <a:r>
              <a:rPr sz="3100" lang="en-US"/>
              <a:t> </a:t>
            </a:r>
            <a:r>
              <a:rPr sz="3100" lang="en-US"/>
              <a:t>अ</a:t>
            </a:r>
            <a:r>
              <a:rPr sz="3100" lang="en-US"/>
              <a:t>न</a:t>
            </a:r>
            <a:r>
              <a:rPr sz="3100" lang="en-US"/>
              <a:t>ु</a:t>
            </a:r>
            <a:r>
              <a:rPr sz="3100" lang="en-US"/>
              <a:t>द</a:t>
            </a:r>
            <a:r>
              <a:rPr sz="3100" lang="en-US"/>
              <a:t>ा</a:t>
            </a:r>
            <a:r>
              <a:rPr sz="3100" lang="en-US"/>
              <a:t>र</a:t>
            </a:r>
            <a:r>
              <a:rPr sz="3100" lang="en-US"/>
              <a:t>त</a:t>
            </a:r>
            <a:r>
              <a:rPr sz="3100" lang="en-US"/>
              <a:t>ा</a:t>
            </a:r>
            <a:r>
              <a:rPr sz="3100" lang="en-US"/>
              <a:t>,</a:t>
            </a:r>
            <a:r>
              <a:rPr sz="3100" lang="en-US"/>
              <a:t> उनके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ट</a:t>
            </a:r>
            <a:r>
              <a:rPr sz="3100" lang="en-US"/>
              <a:t>्</a:t>
            </a:r>
            <a:r>
              <a:rPr sz="3100" lang="en-US"/>
              <a:t>ट</a:t>
            </a:r>
            <a:r>
              <a:rPr sz="3100" lang="en-US"/>
              <a:t>र</a:t>
            </a:r>
            <a:r>
              <a:rPr sz="3100" lang="en-US"/>
              <a:t>प</a:t>
            </a:r>
            <a:r>
              <a:rPr sz="3100" lang="en-US"/>
              <a:t>न</a:t>
            </a:r>
            <a:r>
              <a:rPr sz="3100" lang="en-US"/>
              <a:t>,</a:t>
            </a:r>
            <a:r>
              <a:rPr sz="3100" lang="en-US"/>
              <a:t> </a:t>
            </a:r>
            <a:r>
              <a:rPr sz="3100" lang="en-US"/>
              <a:t>उ</a:t>
            </a:r>
            <a:r>
              <a:rPr sz="3100" lang="en-US"/>
              <a:t>न</a:t>
            </a:r>
            <a:r>
              <a:rPr sz="3100" lang="en-US"/>
              <a:t>क</a:t>
            </a:r>
            <a:r>
              <a:rPr sz="3100" lang="en-US"/>
              <a:t>ी</a:t>
            </a:r>
            <a:r>
              <a:rPr sz="3100" lang="en-US"/>
              <a:t> </a:t>
            </a:r>
            <a:r>
              <a:rPr sz="3100" lang="en-US"/>
              <a:t>आ</a:t>
            </a:r>
            <a:r>
              <a:rPr sz="3100" lang="en-US"/>
              <a:t>र</a:t>
            </a:r>
            <a:r>
              <a:rPr sz="3100" lang="en-US"/>
              <a:t>ा</a:t>
            </a:r>
            <a:r>
              <a:rPr sz="3100" lang="en-US"/>
              <a:t>म</a:t>
            </a:r>
            <a:r>
              <a:rPr sz="3100" lang="en-US"/>
              <a:t>त</a:t>
            </a:r>
            <a:r>
              <a:rPr sz="3100" lang="en-US"/>
              <a:t>लबी</a:t>
            </a:r>
            <a:r>
              <a:rPr sz="3100" lang="en-US"/>
              <a:t> और</a:t>
            </a:r>
            <a:r>
              <a:rPr sz="3100" lang="en-US"/>
              <a:t> </a:t>
            </a:r>
            <a:r>
              <a:rPr sz="3100" lang="en-US"/>
              <a:t>उ</a:t>
            </a:r>
            <a:r>
              <a:rPr sz="3100" lang="en-US"/>
              <a:t>न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न</a:t>
            </a:r>
            <a:r>
              <a:rPr sz="3100" lang="en-US"/>
              <a:t>े</a:t>
            </a:r>
            <a:r>
              <a:rPr sz="3100" lang="en-US"/>
              <a:t>त</a:t>
            </a:r>
            <a:r>
              <a:rPr sz="3100" lang="en-US"/>
              <a:t>ा</a:t>
            </a:r>
            <a:r>
              <a:rPr sz="3100" lang="en-US"/>
              <a:t>प</a:t>
            </a:r>
            <a:r>
              <a:rPr sz="3100" lang="en-US"/>
              <a:t>न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अ</a:t>
            </a:r>
            <a:r>
              <a:rPr sz="3100" lang="en-US"/>
              <a:t>भ</a:t>
            </a:r>
            <a:r>
              <a:rPr sz="3100" lang="en-US"/>
              <a:t>ाव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कारण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े</a:t>
            </a:r>
            <a:r>
              <a:rPr sz="3100" lang="en-US"/>
              <a:t> अपने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ो</a:t>
            </a:r>
            <a:r>
              <a:rPr sz="3100" lang="en-US"/>
              <a:t> </a:t>
            </a:r>
            <a:r>
              <a:rPr sz="3100" lang="en-US"/>
              <a:t>न</a:t>
            </a:r>
            <a:r>
              <a:rPr sz="3100" lang="en-US"/>
              <a:t>ई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र</a:t>
            </a:r>
            <a:r>
              <a:rPr sz="3100" lang="en-US"/>
              <a:t>ि</a:t>
            </a:r>
            <a:r>
              <a:rPr sz="3100" lang="en-US"/>
              <a:t>स</a:t>
            </a:r>
            <a:r>
              <a:rPr sz="3100" lang="en-US"/>
              <a:t>्थिति</a:t>
            </a:r>
            <a:r>
              <a:rPr sz="3100" lang="en-US"/>
              <a:t> में</a:t>
            </a:r>
            <a:r>
              <a:rPr sz="3100" lang="en-US"/>
              <a:t> </a:t>
            </a:r>
            <a:r>
              <a:rPr sz="3100" lang="en-US"/>
              <a:t>ढ</a:t>
            </a:r>
            <a:r>
              <a:rPr sz="3100" lang="en-US"/>
              <a:t>ा</a:t>
            </a:r>
            <a:r>
              <a:rPr sz="3100" lang="en-US"/>
              <a:t>ल</a:t>
            </a:r>
            <a:r>
              <a:rPr sz="3100" lang="en-US"/>
              <a:t>न</a:t>
            </a:r>
            <a:r>
              <a:rPr sz="3100" lang="en-US"/>
              <a:t>े</a:t>
            </a:r>
            <a:r>
              <a:rPr sz="3100" lang="en-US"/>
              <a:t> से</a:t>
            </a:r>
            <a:r>
              <a:rPr sz="3100" lang="en-US"/>
              <a:t> </a:t>
            </a:r>
            <a:r>
              <a:rPr sz="3100" lang="en-US"/>
              <a:t>औ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श</a:t>
            </a:r>
            <a:r>
              <a:rPr sz="3100" lang="en-US"/>
              <a:t>्चिमी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ल</a:t>
            </a:r>
            <a:r>
              <a:rPr sz="3100" lang="en-US"/>
              <a:t>ा</a:t>
            </a:r>
            <a:r>
              <a:rPr sz="3100" lang="en-US"/>
              <a:t> और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िज्ञान</a:t>
            </a:r>
            <a:r>
              <a:rPr sz="3100" lang="en-US"/>
              <a:t> </a:t>
            </a:r>
            <a:r>
              <a:rPr sz="3100" lang="en-US"/>
              <a:t>य</a:t>
            </a:r>
            <a:r>
              <a:rPr sz="3100" lang="en-US"/>
              <a:t>ा</a:t>
            </a:r>
            <a:r>
              <a:rPr sz="3100" lang="en-US"/>
              <a:t>ं</a:t>
            </a:r>
            <a:r>
              <a:rPr sz="3100" lang="en-US"/>
              <a:t>त</a:t>
            </a:r>
            <a:r>
              <a:rPr sz="3100" lang="en-US"/>
              <a:t>्</a:t>
            </a:r>
            <a:r>
              <a:rPr sz="3100" lang="en-US"/>
              <a:t>रिकी</a:t>
            </a:r>
            <a:r>
              <a:rPr sz="3100" lang="en-US"/>
              <a:t> </a:t>
            </a:r>
            <a:r>
              <a:rPr sz="3100" lang="en-US"/>
              <a:t>में</a:t>
            </a:r>
            <a:r>
              <a:rPr sz="3100" lang="en-US"/>
              <a:t> </a:t>
            </a:r>
            <a:r>
              <a:rPr sz="3100" lang="en-US"/>
              <a:t>अ</a:t>
            </a:r>
            <a:r>
              <a:rPr sz="3100" lang="en-US"/>
              <a:t>प</a:t>
            </a:r>
            <a:r>
              <a:rPr sz="3100" lang="en-US"/>
              <a:t>न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ो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म</a:t>
            </a:r>
            <a:r>
              <a:rPr sz="3100" lang="en-US"/>
              <a:t>्</a:t>
            </a:r>
            <a:r>
              <a:rPr sz="3100" lang="en-US"/>
              <a:t>म</a:t>
            </a:r>
            <a:r>
              <a:rPr sz="3100" lang="en-US"/>
              <a:t>ि</a:t>
            </a:r>
            <a:r>
              <a:rPr sz="3100" lang="en-US"/>
              <a:t>लित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ो</a:t>
            </a:r>
            <a:r>
              <a:rPr sz="3100" lang="en-US"/>
              <a:t> </a:t>
            </a:r>
            <a:r>
              <a:rPr sz="3100" lang="en-US"/>
              <a:t>ल</a:t>
            </a:r>
            <a:r>
              <a:rPr sz="3100" lang="en-US"/>
              <a:t>ा</a:t>
            </a:r>
            <a:r>
              <a:rPr sz="3100" lang="en-US"/>
              <a:t>च</a:t>
            </a:r>
            <a:r>
              <a:rPr sz="3100" lang="en-US"/>
              <a:t>ा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थ</a:t>
            </a:r>
            <a:r>
              <a:rPr sz="3100" lang="en-US"/>
              <a:t>े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ज</a:t>
            </a:r>
            <a:r>
              <a:rPr sz="3100" lang="en-US"/>
              <a:t>ह</a:t>
            </a:r>
            <a:r>
              <a:rPr sz="3100" lang="en-US"/>
              <a:t>ां</a:t>
            </a:r>
            <a:r>
              <a:rPr sz="3100" lang="en-US"/>
              <a:t> </a:t>
            </a:r>
            <a:r>
              <a:rPr sz="3100" lang="en-US"/>
              <a:t>ह</a:t>
            </a:r>
            <a:r>
              <a:rPr sz="3100" lang="en-US"/>
              <a:t>ि</a:t>
            </a:r>
            <a:r>
              <a:rPr sz="3100" lang="en-US"/>
              <a:t>न</a:t>
            </a:r>
            <a:r>
              <a:rPr sz="3100" lang="en-US"/>
              <a:t>्दुओं</a:t>
            </a:r>
            <a:r>
              <a:rPr sz="3100" lang="en-US"/>
              <a:t> ने</a:t>
            </a:r>
            <a:r>
              <a:rPr sz="3100" lang="en-US"/>
              <a:t> </a:t>
            </a:r>
            <a:r>
              <a:rPr sz="3100" lang="en-US"/>
              <a:t>राजा</a:t>
            </a:r>
            <a:r>
              <a:rPr sz="3100" lang="en-US"/>
              <a:t> </a:t>
            </a:r>
            <a:r>
              <a:rPr sz="3100" lang="en-US"/>
              <a:t>र</a:t>
            </a:r>
            <a:r>
              <a:rPr sz="3100" lang="en-US"/>
              <a:t>ाम</a:t>
            </a:r>
            <a:r>
              <a:rPr sz="3100" lang="en-US"/>
              <a:t> मोहन</a:t>
            </a:r>
            <a:r>
              <a:rPr sz="3100" lang="en-US"/>
              <a:t> राय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म</a:t>
            </a:r>
            <a:r>
              <a:rPr sz="3100" lang="en-US"/>
              <a:t>य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े</a:t>
            </a:r>
            <a:r>
              <a:rPr sz="3100" lang="en-US"/>
              <a:t> ही</a:t>
            </a:r>
            <a:r>
              <a:rPr sz="3100" lang="en-US"/>
              <a:t> </a:t>
            </a:r>
            <a:r>
              <a:rPr sz="3100" lang="en-US"/>
              <a:t>अ</a:t>
            </a:r>
            <a:r>
              <a:rPr sz="3100" lang="en-US"/>
              <a:t>प</a:t>
            </a:r>
            <a:r>
              <a:rPr sz="3100" lang="en-US"/>
              <a:t>ने</a:t>
            </a:r>
            <a:r>
              <a:rPr sz="3100" lang="en-US"/>
              <a:t> </a:t>
            </a:r>
            <a:r>
              <a:rPr sz="3100" lang="en-US"/>
              <a:t>ब</a:t>
            </a:r>
            <a:r>
              <a:rPr sz="3100" lang="en-US"/>
              <a:t>ी</a:t>
            </a:r>
            <a:r>
              <a:rPr sz="3100" lang="en-US"/>
              <a:t>च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ा</a:t>
            </a:r>
            <a:r>
              <a:rPr sz="3100" lang="en-US"/>
              <a:t>ं</a:t>
            </a:r>
            <a:r>
              <a:rPr sz="3100" lang="en-US"/>
              <a:t>स्कृतिक</a:t>
            </a:r>
            <a:r>
              <a:rPr sz="3100" lang="en-US"/>
              <a:t> </a:t>
            </a:r>
            <a:r>
              <a:rPr sz="3100" lang="en-US"/>
              <a:t>ज</a:t>
            </a:r>
            <a:r>
              <a:rPr sz="3100" lang="en-US"/>
              <a:t>ागरण</a:t>
            </a:r>
            <a:r>
              <a:rPr sz="3100" lang="en-US"/>
              <a:t> </a:t>
            </a:r>
            <a:r>
              <a:rPr sz="3100" lang="en-US"/>
              <a:t>सांसें </a:t>
            </a:r>
            <a:r>
              <a:rPr sz="3100" lang="en-US"/>
              <a:t>थ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ह</a:t>
            </a:r>
            <a:r>
              <a:rPr sz="3100" lang="en-US"/>
              <a:t>ीं</a:t>
            </a:r>
            <a:r>
              <a:rPr sz="3100" lang="en-US"/>
              <a:t> </a:t>
            </a:r>
            <a:r>
              <a:rPr sz="3100" lang="en-US"/>
              <a:t>मुसलमान </a:t>
            </a:r>
            <a:r>
              <a:rPr sz="3100" lang="en-US"/>
              <a:t>ल</a:t>
            </a:r>
            <a:r>
              <a:rPr sz="3100" lang="en-US"/>
              <a:t>ो</a:t>
            </a:r>
            <a:r>
              <a:rPr sz="3100" lang="en-US"/>
              <a:t>ग</a:t>
            </a:r>
            <a:r>
              <a:rPr sz="3100" lang="en-US"/>
              <a:t> </a:t>
            </a:r>
            <a:r>
              <a:rPr sz="3100" lang="en-US"/>
              <a:t>इ</a:t>
            </a:r>
            <a:r>
              <a:rPr sz="3100" lang="en-US"/>
              <a:t>स</a:t>
            </a:r>
            <a:r>
              <a:rPr sz="3100" lang="en-US"/>
              <a:t> </a:t>
            </a:r>
            <a:r>
              <a:rPr sz="3100" lang="en-US"/>
              <a:t>च</a:t>
            </a:r>
            <a:r>
              <a:rPr sz="3100" lang="en-US"/>
              <a:t>ो</a:t>
            </a:r>
            <a:r>
              <a:rPr sz="3100" lang="en-US"/>
              <a:t>ट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ि</a:t>
            </a:r>
            <a:r>
              <a:rPr sz="3100" lang="en-US"/>
              <a:t>च</a:t>
            </a:r>
            <a:r>
              <a:rPr sz="3100" lang="en-US"/>
              <a:t>ल</a:t>
            </a:r>
            <a:r>
              <a:rPr sz="3100" lang="en-US"/>
              <a:t>ित</a:t>
            </a:r>
            <a:r>
              <a:rPr sz="3100" lang="en-US"/>
              <a:t> </a:t>
            </a:r>
            <a:r>
              <a:rPr sz="3100" lang="en-US"/>
              <a:t>ह</a:t>
            </a:r>
            <a:r>
              <a:rPr sz="3100" lang="en-US"/>
              <a:t>ो</a:t>
            </a:r>
            <a:r>
              <a:rPr sz="3100" lang="en-US"/>
              <a:t>क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अ</a:t>
            </a:r>
            <a:r>
              <a:rPr sz="3100" lang="en-US"/>
              <a:t>प</a:t>
            </a:r>
            <a:r>
              <a:rPr sz="3100" lang="en-US"/>
              <a:t>नी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ं</a:t>
            </a:r>
            <a:r>
              <a:rPr sz="3100" lang="en-US"/>
              <a:t>क</a:t>
            </a:r>
            <a:r>
              <a:rPr sz="3100" lang="en-US"/>
              <a:t>ि</a:t>
            </a:r>
            <a:r>
              <a:rPr sz="3100" lang="en-US"/>
              <a:t>र</a:t>
            </a:r>
            <a:r>
              <a:rPr sz="3100" lang="en-US"/>
              <a:t>्</a:t>
            </a:r>
            <a:r>
              <a:rPr sz="3100" lang="en-US"/>
              <a:t>ण</a:t>
            </a:r>
            <a:r>
              <a:rPr sz="3100" lang="en-US"/>
              <a:t>त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म</a:t>
            </a:r>
            <a:r>
              <a:rPr sz="3100" lang="en-US"/>
              <a:t>ें</a:t>
            </a:r>
            <a:r>
              <a:rPr sz="3100" lang="en-US"/>
              <a:t> </a:t>
            </a:r>
            <a:r>
              <a:rPr sz="3100" lang="en-US"/>
              <a:t>घ</a:t>
            </a:r>
            <a:r>
              <a:rPr sz="3100" lang="en-US"/>
              <a:t>ि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ग</a:t>
            </a:r>
            <a:r>
              <a:rPr sz="3100" lang="en-US"/>
              <a:t>ए</a:t>
            </a:r>
            <a:r>
              <a:rPr sz="3100" lang="en-US"/>
              <a:t> थे</a:t>
            </a:r>
            <a:r>
              <a:rPr sz="3100" lang="en-US"/>
              <a:t> और</a:t>
            </a:r>
            <a:r>
              <a:rPr sz="3100" lang="en-US"/>
              <a:t> </a:t>
            </a:r>
            <a:r>
              <a:rPr sz="3100" lang="en-US"/>
              <a:t>म</a:t>
            </a:r>
            <a:r>
              <a:rPr sz="3100" lang="en-US"/>
              <a:t>र</a:t>
            </a:r>
            <a:r>
              <a:rPr sz="3100" lang="en-US"/>
              <a:t>त</a:t>
            </a:r>
            <a:r>
              <a:rPr sz="3100" lang="en-US"/>
              <a:t>े</a:t>
            </a:r>
            <a:r>
              <a:rPr sz="3100" lang="en-US"/>
              <a:t> हुए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्</a:t>
            </a:r>
            <a:r>
              <a:rPr sz="3100" lang="en-US"/>
              <a:t>यक्ति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र</a:t>
            </a:r>
            <a:r>
              <a:rPr sz="3100" lang="en-US"/>
              <a:t>ूप</a:t>
            </a:r>
            <a:r>
              <a:rPr sz="3100" lang="en-US"/>
              <a:t> में</a:t>
            </a:r>
            <a:r>
              <a:rPr sz="3100" lang="en-US"/>
              <a:t> </a:t>
            </a:r>
            <a:r>
              <a:rPr sz="3100" lang="en-US"/>
              <a:t>अ</a:t>
            </a:r>
            <a:r>
              <a:rPr sz="3100" lang="en-US"/>
              <a:t>प</a:t>
            </a:r>
            <a:r>
              <a:rPr sz="3100" lang="en-US"/>
              <a:t>ने</a:t>
            </a:r>
            <a:r>
              <a:rPr sz="3100" lang="en-US"/>
              <a:t> को</a:t>
            </a:r>
            <a:r>
              <a:rPr sz="3100" lang="en-US"/>
              <a:t> </a:t>
            </a:r>
            <a:r>
              <a:rPr sz="3100" lang="en-US"/>
              <a:t>भ</a:t>
            </a:r>
            <a:r>
              <a:rPr sz="3100" lang="en-US"/>
              <a:t>ा</a:t>
            </a:r>
            <a:r>
              <a:rPr sz="3100" lang="en-US"/>
              <a:t>ग</a:t>
            </a:r>
            <a:r>
              <a:rPr sz="3100" lang="en-US"/>
              <a:t>्</a:t>
            </a:r>
            <a:r>
              <a:rPr sz="3100" lang="en-US"/>
              <a:t>य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छ</a:t>
            </a:r>
            <a:r>
              <a:rPr sz="3100" lang="en-US"/>
              <a:t>ोड़</a:t>
            </a:r>
            <a:r>
              <a:rPr sz="3100" lang="en-US"/>
              <a:t> दिया</a:t>
            </a:r>
            <a:r>
              <a:rPr sz="3100" lang="en-US"/>
              <a:t>।</a:t>
            </a:r>
            <a:endParaRPr sz="3100" lang="en-US"/>
          </a:p>
          <a:p>
            <a:pPr indent="0" marL="0">
              <a:buNone/>
            </a:pPr>
            <a:endParaRPr sz="310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>
          <a:xfrm>
            <a:off x="849149" y="1690688"/>
            <a:ext cx="7886700" cy="4351338"/>
          </a:xfrm>
        </p:spPr>
        <p:txBody>
          <a:bodyPr/>
          <a:p>
            <a:pPr indent="0" marL="0">
              <a:buNone/>
            </a:pPr>
            <a:r>
              <a:rPr sz="3200" lang="en-US"/>
              <a:t>र</a:t>
            </a:r>
            <a:r>
              <a:rPr sz="3200" lang="en-US"/>
              <a:t>ा</a:t>
            </a:r>
            <a:r>
              <a:rPr sz="3200" lang="en-US"/>
              <a:t>ज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र</a:t>
            </a:r>
            <a:r>
              <a:rPr sz="3200" lang="en-US"/>
              <a:t>ाम</a:t>
            </a:r>
            <a:r>
              <a:rPr sz="3200" lang="en-US"/>
              <a:t> मोहन</a:t>
            </a:r>
            <a:r>
              <a:rPr sz="3200" lang="en-US"/>
              <a:t> राय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च</a:t>
            </a:r>
            <a:r>
              <a:rPr sz="3200" lang="en-US"/>
              <a:t>ा</a:t>
            </a:r>
            <a:r>
              <a:rPr sz="3200" lang="en-US"/>
              <a:t>स</a:t>
            </a:r>
            <a:r>
              <a:rPr sz="3200" lang="en-US"/>
              <a:t> वर्षों</a:t>
            </a:r>
            <a:r>
              <a:rPr sz="3200" lang="en-US"/>
              <a:t> </a:t>
            </a:r>
            <a:r>
              <a:rPr sz="3200" lang="en-US"/>
              <a:t>ब</a:t>
            </a:r>
            <a:r>
              <a:rPr sz="3200" lang="en-US"/>
              <a:t>ाद</a:t>
            </a:r>
            <a:r>
              <a:rPr b="1" sz="3200" lang="en-US"/>
              <a:t> </a:t>
            </a:r>
            <a:r>
              <a:rPr b="1" sz="3200" lang="en-US"/>
              <a:t>स</a:t>
            </a:r>
            <a:r>
              <a:rPr b="1" sz="3200" lang="en-US"/>
              <a:t>र</a:t>
            </a:r>
            <a:r>
              <a:rPr b="1" sz="3200" lang="en-US"/>
              <a:t> </a:t>
            </a:r>
            <a:r>
              <a:rPr b="1" sz="3200" lang="en-US"/>
              <a:t>सैय्यद</a:t>
            </a:r>
            <a:r>
              <a:rPr b="1" sz="3200" lang="en-US"/>
              <a:t> अहमद</a:t>
            </a:r>
            <a:r>
              <a:rPr b="1" sz="3200" lang="en-US"/>
              <a:t> खां</a:t>
            </a:r>
            <a:r>
              <a:rPr sz="3200" lang="en-US"/>
              <a:t> </a:t>
            </a:r>
            <a:r>
              <a:rPr sz="3200" lang="en-US"/>
              <a:t>न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स</a:t>
            </a:r>
            <a:r>
              <a:rPr sz="3200" lang="en-US"/>
              <a:t>ल</a:t>
            </a:r>
            <a:r>
              <a:rPr sz="3200" lang="en-US"/>
              <a:t>म</a:t>
            </a:r>
            <a:r>
              <a:rPr sz="3200" lang="en-US"/>
              <a:t>ानों</a:t>
            </a:r>
            <a:r>
              <a:rPr sz="3200" lang="en-US"/>
              <a:t> को</a:t>
            </a:r>
            <a:r>
              <a:rPr sz="3200" lang="en-US"/>
              <a:t> </a:t>
            </a:r>
            <a:r>
              <a:rPr sz="3200" lang="en-US"/>
              <a:t>न</a:t>
            </a:r>
            <a:r>
              <a:rPr sz="3200" lang="en-US"/>
              <a:t>य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ीवन</a:t>
            </a:r>
            <a:r>
              <a:rPr sz="3200" lang="en-US"/>
              <a:t>दान</a:t>
            </a:r>
            <a:r>
              <a:rPr sz="3200" lang="en-US"/>
              <a:t> दिया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द</a:t>
            </a:r>
            <a:r>
              <a:rPr sz="3200" lang="en-US"/>
              <a:t>ु</a:t>
            </a:r>
            <a:r>
              <a:rPr sz="3200" lang="en-US"/>
              <a:t>न</a:t>
            </a:r>
            <a:r>
              <a:rPr sz="3200" lang="en-US"/>
              <a:t>ि</a:t>
            </a:r>
            <a:r>
              <a:rPr sz="3200" lang="en-US"/>
              <a:t>या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ा</a:t>
            </a:r>
            <a:r>
              <a:rPr sz="3200" lang="en-US"/>
              <a:t>स</a:t>
            </a:r>
            <a:r>
              <a:rPr sz="3200" lang="en-US"/>
              <a:t>्तवि</a:t>
            </a:r>
            <a:r>
              <a:rPr sz="3200" lang="en-US"/>
              <a:t>कता</a:t>
            </a:r>
            <a:r>
              <a:rPr sz="3200" lang="en-US"/>
              <a:t> से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न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ा</a:t>
            </a:r>
            <a:r>
              <a:rPr sz="3200" lang="en-US"/>
              <a:t>म</a:t>
            </a:r>
            <a:r>
              <a:rPr sz="3200" lang="en-US"/>
              <a:t>न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र</a:t>
            </a:r>
            <a:r>
              <a:rPr sz="3200" lang="en-US"/>
              <a:t>ा</a:t>
            </a:r>
            <a:r>
              <a:rPr sz="3200" lang="en-US"/>
              <a:t>य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न</a:t>
            </a:r>
            <a:r>
              <a:rPr sz="3200" lang="en-US"/>
              <a:t>क</a:t>
            </a:r>
            <a:r>
              <a:rPr sz="3200" lang="en-US"/>
              <a:t>ो</a:t>
            </a:r>
            <a:r>
              <a:rPr sz="3200" lang="en-US"/>
              <a:t> </a:t>
            </a:r>
            <a:r>
              <a:rPr sz="3200" lang="en-US"/>
              <a:t>अंग्रेजों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ि</a:t>
            </a:r>
            <a:r>
              <a:rPr sz="3200" lang="en-US"/>
              <a:t>र</a:t>
            </a:r>
            <a:r>
              <a:rPr sz="3200" lang="en-US"/>
              <a:t>ो</a:t>
            </a:r>
            <a:r>
              <a:rPr sz="3200" lang="en-US"/>
              <a:t>ध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न</a:t>
            </a:r>
            <a:r>
              <a:rPr sz="3200" lang="en-US"/>
              <a:t>ी</a:t>
            </a:r>
            <a:r>
              <a:rPr sz="3200" lang="en-US"/>
              <a:t>ति</a:t>
            </a:r>
            <a:r>
              <a:rPr sz="3200" lang="en-US"/>
              <a:t> </a:t>
            </a:r>
            <a:r>
              <a:rPr sz="3200" lang="en-US"/>
              <a:t>छोड़ने</a:t>
            </a:r>
            <a:r>
              <a:rPr sz="3200" lang="en-US"/>
              <a:t>,</a:t>
            </a:r>
            <a:r>
              <a:rPr sz="3200" lang="en-US"/>
              <a:t> </a:t>
            </a:r>
            <a:r>
              <a:rPr sz="3200" lang="en-US"/>
              <a:t>अंग्रेजी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ाषा</a:t>
            </a:r>
            <a:r>
              <a:rPr sz="3200" lang="en-US"/>
              <a:t>,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श</a:t>
            </a:r>
            <a:r>
              <a:rPr sz="3200" lang="en-US"/>
              <a:t>्चिमी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ल</a:t>
            </a:r>
            <a:r>
              <a:rPr sz="3200" lang="en-US"/>
              <a:t>ा</a:t>
            </a:r>
            <a:r>
              <a:rPr sz="3200" lang="en-US"/>
              <a:t> और</a:t>
            </a:r>
            <a:r>
              <a:rPr sz="3200" lang="en-US"/>
              <a:t> विज्ञान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ी</a:t>
            </a:r>
            <a:r>
              <a:rPr sz="3200" lang="en-US"/>
              <a:t>ख</a:t>
            </a:r>
            <a:r>
              <a:rPr sz="3200" lang="en-US"/>
              <a:t>ने</a:t>
            </a:r>
            <a:r>
              <a:rPr sz="3200" lang="en-US"/>
              <a:t> को</a:t>
            </a:r>
            <a:r>
              <a:rPr sz="3200" lang="en-US"/>
              <a:t> </a:t>
            </a:r>
            <a:r>
              <a:rPr sz="3200" lang="en-US"/>
              <a:t>मजबूर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िया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था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स</a:t>
            </a:r>
            <a:r>
              <a:rPr sz="3200" lang="en-US"/>
              <a:t>ल</a:t>
            </a:r>
            <a:r>
              <a:rPr sz="3200" lang="en-US"/>
              <a:t>म</a:t>
            </a:r>
            <a:r>
              <a:rPr sz="3200" lang="en-US"/>
              <a:t>ानों</a:t>
            </a:r>
            <a:r>
              <a:rPr sz="3200" lang="en-US"/>
              <a:t> को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श</a:t>
            </a:r>
            <a:r>
              <a:rPr sz="3200" lang="en-US"/>
              <a:t>्चिम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ऐ</a:t>
            </a:r>
            <a:r>
              <a:rPr sz="3200" lang="en-US"/>
              <a:t>त</a:t>
            </a:r>
            <a:r>
              <a:rPr sz="3200" lang="en-US"/>
              <a:t>िहासिक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ि</a:t>
            </a:r>
            <a:r>
              <a:rPr sz="3200" lang="en-US"/>
              <a:t>द</a:t>
            </a:r>
            <a:r>
              <a:rPr sz="3200" lang="en-US"/>
              <a:t>्</a:t>
            </a:r>
            <a:r>
              <a:rPr sz="3200" lang="en-US"/>
              <a:t>व</a:t>
            </a:r>
            <a:r>
              <a:rPr sz="3200" lang="en-US"/>
              <a:t>त</a:t>
            </a:r>
            <a:r>
              <a:rPr sz="3200" lang="en-US"/>
              <a:t>्ता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र</a:t>
            </a:r>
            <a:r>
              <a:rPr sz="3200" lang="en-US"/>
              <a:t>ि</a:t>
            </a:r>
            <a:r>
              <a:rPr sz="3200" lang="en-US"/>
              <a:t>च</a:t>
            </a:r>
            <a:r>
              <a:rPr sz="3200" lang="en-US"/>
              <a:t>य</a:t>
            </a:r>
            <a:r>
              <a:rPr sz="3200" lang="en-US"/>
              <a:t> कराया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न</a:t>
            </a:r>
            <a:r>
              <a:rPr sz="3200" lang="en-US"/>
              <a:t>्होंने</a:t>
            </a:r>
            <a:r>
              <a:rPr sz="3200" lang="en-US"/>
              <a:t> </a:t>
            </a:r>
            <a:r>
              <a:rPr sz="3200" lang="en-US"/>
              <a:t>1</a:t>
            </a:r>
            <a:r>
              <a:rPr sz="3200" lang="en-US"/>
              <a:t>8</a:t>
            </a:r>
            <a:r>
              <a:rPr sz="3200" lang="en-US"/>
              <a:t>4</a:t>
            </a:r>
            <a:r>
              <a:rPr sz="3200" lang="en-US"/>
              <a:t>6</a:t>
            </a:r>
            <a:r>
              <a:rPr sz="3200" lang="en-US"/>
              <a:t> </a:t>
            </a:r>
            <a:r>
              <a:rPr sz="3200" lang="en-US"/>
              <a:t>ई</a:t>
            </a:r>
            <a:r>
              <a:rPr sz="3200" lang="en-US"/>
              <a:t>.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ें</a:t>
            </a:r>
            <a:r>
              <a:rPr sz="3200" lang="en-US"/>
              <a:t> </a:t>
            </a:r>
            <a:r>
              <a:rPr b="1" sz="3200" lang="en-US"/>
              <a:t>'</a:t>
            </a:r>
            <a:r>
              <a:rPr b="1" sz="3200" lang="en-US"/>
              <a:t>'</a:t>
            </a:r>
            <a:r>
              <a:rPr b="1" sz="3200" lang="en-US"/>
              <a:t>त</a:t>
            </a:r>
            <a:r>
              <a:rPr b="1" sz="3200" lang="en-US"/>
              <a:t>ा</a:t>
            </a:r>
            <a:r>
              <a:rPr b="1" sz="3200" lang="en-US"/>
              <a:t>र</a:t>
            </a:r>
            <a:r>
              <a:rPr b="1" sz="3200" lang="en-US"/>
              <a:t>ी</a:t>
            </a:r>
            <a:r>
              <a:rPr b="1" sz="3200" lang="en-US"/>
              <a:t>ख</a:t>
            </a:r>
            <a:r>
              <a:rPr b="1" sz="3200" lang="en-US"/>
              <a:t>ें</a:t>
            </a:r>
            <a:r>
              <a:rPr b="1" sz="3200" lang="en-US"/>
              <a:t> </a:t>
            </a:r>
            <a:r>
              <a:rPr b="1" sz="3200" lang="en-US"/>
              <a:t>ह</a:t>
            </a:r>
            <a:r>
              <a:rPr b="1" sz="3200" lang="en-US"/>
              <a:t>ि</a:t>
            </a:r>
            <a:r>
              <a:rPr b="1" sz="3200" lang="en-US"/>
              <a:t>न</a:t>
            </a:r>
            <a:r>
              <a:rPr b="1" sz="3200" lang="en-US"/>
              <a:t>्</a:t>
            </a:r>
            <a:r>
              <a:rPr b="1" sz="3200" lang="en-US"/>
              <a:t>द</a:t>
            </a:r>
            <a:r>
              <a:rPr b="1" sz="3200" lang="en-US"/>
              <a:t>ु</a:t>
            </a:r>
            <a:r>
              <a:rPr b="1" sz="3200" lang="en-US"/>
              <a:t>स्तान</a:t>
            </a:r>
            <a:r>
              <a:rPr b="1" sz="3200" lang="en-US"/>
              <a:t>'</a:t>
            </a:r>
            <a:r>
              <a:rPr b="1" sz="3200" lang="en-US"/>
              <a:t>'</a:t>
            </a:r>
            <a:r>
              <a:rPr b="1" sz="3200" lang="en-US"/>
              <a:t> </a:t>
            </a:r>
            <a:r>
              <a:rPr sz="3200" lang="en-US"/>
              <a:t>और</a:t>
            </a:r>
            <a:r>
              <a:rPr sz="3200" lang="en-US"/>
              <a:t> </a:t>
            </a:r>
            <a:r>
              <a:rPr sz="3200" lang="en-US"/>
              <a:t>1</a:t>
            </a:r>
            <a:r>
              <a:rPr sz="3200" lang="en-US"/>
              <a:t>8</a:t>
            </a:r>
            <a:r>
              <a:rPr sz="3200" lang="en-US"/>
              <a:t>4</a:t>
            </a:r>
            <a:r>
              <a:rPr sz="3200" lang="en-US"/>
              <a:t>7</a:t>
            </a:r>
            <a:r>
              <a:rPr sz="3200" lang="en-US"/>
              <a:t> </a:t>
            </a:r>
            <a:r>
              <a:rPr sz="3200" lang="en-US"/>
              <a:t>ई</a:t>
            </a:r>
            <a:r>
              <a:rPr sz="3200" lang="en-US"/>
              <a:t>.</a:t>
            </a:r>
            <a:r>
              <a:rPr sz="3200" lang="en-US"/>
              <a:t> </a:t>
            </a:r>
            <a:r>
              <a:rPr sz="3200" lang="en-US"/>
              <a:t>में</a:t>
            </a:r>
            <a:r>
              <a:rPr sz="3200" lang="en-US"/>
              <a:t> </a:t>
            </a:r>
            <a:r>
              <a:rPr b="1" sz="3200" lang="en-US"/>
              <a:t>'</a:t>
            </a:r>
            <a:r>
              <a:rPr b="1" sz="3200" lang="en-US"/>
              <a:t>'</a:t>
            </a:r>
            <a:r>
              <a:rPr b="1" sz="3200" lang="en-US"/>
              <a:t>ज</a:t>
            </a:r>
            <a:r>
              <a:rPr b="1" sz="3200" lang="en-US"/>
              <a:t>ा</a:t>
            </a:r>
            <a:r>
              <a:rPr b="1" sz="3200" lang="en-US"/>
              <a:t>म</a:t>
            </a:r>
            <a:r>
              <a:rPr b="1" sz="3200" lang="en-US"/>
              <a:t>े</a:t>
            </a:r>
            <a:r>
              <a:rPr b="1" sz="3200" lang="en-US"/>
              <a:t>ज</a:t>
            </a:r>
            <a:r>
              <a:rPr b="1" sz="3200" lang="en-US"/>
              <a:t>म</a:t>
            </a:r>
            <a:r>
              <a:rPr b="1" sz="3200" lang="en-US"/>
              <a:t>'</a:t>
            </a:r>
            <a:r>
              <a:rPr b="1" sz="3200" lang="en-US"/>
              <a:t>'</a:t>
            </a:r>
            <a:r>
              <a:rPr b="1" sz="3200" lang="en-US"/>
              <a:t> </a:t>
            </a:r>
            <a:r>
              <a:rPr sz="3200" lang="en-US"/>
              <a:t>त</a:t>
            </a:r>
            <a:r>
              <a:rPr sz="3200" lang="en-US"/>
              <a:t>थ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b="1" sz="3200" lang="en-US"/>
              <a:t>'</a:t>
            </a:r>
            <a:r>
              <a:rPr b="1" sz="3200" lang="en-US"/>
              <a:t>'</a:t>
            </a:r>
            <a:r>
              <a:rPr b="1" sz="3200" lang="en-US"/>
              <a:t>अ</a:t>
            </a:r>
            <a:r>
              <a:rPr b="1" sz="3200" lang="en-US"/>
              <a:t>स</a:t>
            </a:r>
            <a:r>
              <a:rPr b="1" sz="3200" lang="en-US"/>
              <a:t>ा</a:t>
            </a:r>
            <a:r>
              <a:rPr b="1" sz="3200" lang="en-US"/>
              <a:t>र</a:t>
            </a:r>
            <a:r>
              <a:rPr b="1" sz="3200" lang="en-US"/>
              <a:t>े</a:t>
            </a:r>
            <a:r>
              <a:rPr b="1" sz="3200" lang="en-US"/>
              <a:t> </a:t>
            </a:r>
            <a:r>
              <a:rPr b="1" sz="3200" lang="en-US"/>
              <a:t>स</a:t>
            </a:r>
            <a:r>
              <a:rPr b="1" sz="3200" lang="en-US"/>
              <a:t>न</a:t>
            </a:r>
            <a:r>
              <a:rPr b="1" sz="3200" lang="en-US"/>
              <a:t>ा</a:t>
            </a:r>
            <a:r>
              <a:rPr b="1" sz="3200" lang="en-US"/>
              <a:t>द</a:t>
            </a:r>
            <a:r>
              <a:rPr b="1" sz="3200" lang="en-US"/>
              <a:t>ि</a:t>
            </a:r>
            <a:r>
              <a:rPr b="1" sz="3200" lang="en-US"/>
              <a:t>द</a:t>
            </a:r>
            <a:r>
              <a:rPr b="1" sz="3200" lang="en-US"/>
              <a:t>'</a:t>
            </a:r>
            <a:r>
              <a:rPr b="1" sz="3200" lang="en-US"/>
              <a:t>'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र</a:t>
            </a:r>
            <a:r>
              <a:rPr sz="3200" lang="en-US"/>
              <a:t>च</a:t>
            </a:r>
            <a:r>
              <a:rPr sz="3200" lang="en-US"/>
              <a:t>ना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।</a:t>
            </a:r>
            <a:endParaRPr sz="32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sz="3200" lang="en-US"/>
              <a:t>स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ैय्यद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द</a:t>
            </a:r>
            <a:r>
              <a:rPr sz="3200" lang="en-US"/>
              <a:t>ृ</a:t>
            </a:r>
            <a:r>
              <a:rPr sz="3200" lang="en-US"/>
              <a:t>ष्टिकोण</a:t>
            </a:r>
            <a:r>
              <a:rPr sz="3200" lang="en-US"/>
              <a:t> </a:t>
            </a:r>
            <a:r>
              <a:rPr sz="3200" lang="en-US"/>
              <a:t>आ</a:t>
            </a:r>
            <a:r>
              <a:rPr sz="3200" lang="en-US"/>
              <a:t>ध</a:t>
            </a:r>
            <a:r>
              <a:rPr sz="3200" lang="en-US"/>
              <a:t>ुनिक</a:t>
            </a:r>
            <a:r>
              <a:rPr sz="3200" lang="en-US"/>
              <a:t> </a:t>
            </a:r>
            <a:r>
              <a:rPr sz="3200" lang="en-US"/>
              <a:t>थ</a:t>
            </a:r>
            <a:r>
              <a:rPr sz="3200" lang="en-US"/>
              <a:t>ा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इ</a:t>
            </a:r>
            <a:r>
              <a:rPr sz="3200" lang="en-US"/>
              <a:t>न</a:t>
            </a:r>
            <a:r>
              <a:rPr sz="3200" lang="en-US"/>
              <a:t>्होंने</a:t>
            </a:r>
            <a:r>
              <a:rPr sz="3200" lang="en-US"/>
              <a:t> </a:t>
            </a:r>
            <a:r>
              <a:rPr sz="3200" lang="en-US"/>
              <a:t>इ</a:t>
            </a:r>
            <a:r>
              <a:rPr sz="3200" lang="en-US"/>
              <a:t>त</a:t>
            </a:r>
            <a:r>
              <a:rPr sz="3200" lang="en-US"/>
              <a:t>िहास</a:t>
            </a:r>
            <a:r>
              <a:rPr sz="3200" lang="en-US"/>
              <a:t> लेखन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श</a:t>
            </a:r>
            <a:r>
              <a:rPr sz="3200" lang="en-US"/>
              <a:t>्चिमी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द</a:t>
            </a:r>
            <a:r>
              <a:rPr sz="3200" lang="en-US"/>
              <a:t>्</a:t>
            </a:r>
            <a:r>
              <a:rPr sz="3200" lang="en-US"/>
              <a:t>धति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 प्रयोग</a:t>
            </a:r>
            <a:r>
              <a:rPr sz="3200" lang="en-US"/>
              <a:t> किया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ध</a:t>
            </a:r>
            <a:r>
              <a:rPr sz="3200" lang="en-US"/>
              <a:t>र</a:t>
            </a:r>
            <a:r>
              <a:rPr sz="3200" lang="en-US"/>
              <a:t>्</a:t>
            </a:r>
            <a:r>
              <a:rPr sz="3200" lang="en-US"/>
              <a:t>म</a:t>
            </a:r>
            <a:r>
              <a:rPr sz="3200" lang="en-US"/>
              <a:t>श</a:t>
            </a:r>
            <a:r>
              <a:rPr sz="3200" lang="en-US"/>
              <a:t>ास्त्र</a:t>
            </a:r>
            <a:r>
              <a:rPr sz="3200" lang="en-US"/>
              <a:t>,</a:t>
            </a:r>
            <a:r>
              <a:rPr sz="3200" lang="en-US"/>
              <a:t> </a:t>
            </a:r>
            <a:r>
              <a:rPr sz="3200" lang="en-US"/>
              <a:t>द</a:t>
            </a:r>
            <a:r>
              <a:rPr sz="3200" lang="en-US"/>
              <a:t>र</a:t>
            </a:r>
            <a:r>
              <a:rPr sz="3200" lang="en-US"/>
              <a:t>्</a:t>
            </a:r>
            <a:r>
              <a:rPr sz="3200" lang="en-US"/>
              <a:t>श</a:t>
            </a:r>
            <a:r>
              <a:rPr sz="3200" lang="en-US"/>
              <a:t>न</a:t>
            </a:r>
            <a:r>
              <a:rPr sz="3200" lang="en-US"/>
              <a:t>,</a:t>
            </a:r>
            <a:r>
              <a:rPr sz="3200" lang="en-US"/>
              <a:t> इतिहास</a:t>
            </a:r>
            <a:r>
              <a:rPr sz="3200" lang="en-US"/>
              <a:t> </a:t>
            </a:r>
            <a:r>
              <a:rPr sz="3200" lang="en-US"/>
              <a:t>औ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ा</a:t>
            </a:r>
            <a:r>
              <a:rPr sz="3200" lang="en-US"/>
              <a:t>हित्य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विद्वान</a:t>
            </a:r>
            <a:r>
              <a:rPr sz="3200" lang="en-US"/>
              <a:t> </a:t>
            </a:r>
            <a:r>
              <a:rPr sz="3200" lang="en-US"/>
              <a:t>थ</a:t>
            </a:r>
            <a:r>
              <a:rPr sz="3200" lang="en-US"/>
              <a:t>े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आ</a:t>
            </a:r>
            <a:r>
              <a:rPr sz="3200" lang="en-US"/>
              <a:t>ध</a:t>
            </a:r>
            <a:r>
              <a:rPr sz="3200" lang="en-US"/>
              <a:t>ुनिक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र</a:t>
            </a:r>
            <a:r>
              <a:rPr sz="3200" lang="en-US"/>
              <a:t>्</a:t>
            </a:r>
            <a:r>
              <a:rPr sz="3200" lang="en-US"/>
              <a:t>द</a:t>
            </a:r>
            <a:r>
              <a:rPr sz="3200" lang="en-US"/>
              <a:t>ू</a:t>
            </a:r>
            <a:r>
              <a:rPr sz="3200" lang="en-US"/>
              <a:t> </a:t>
            </a:r>
            <a:r>
              <a:rPr sz="3200" lang="en-US"/>
              <a:t>ग</a:t>
            </a:r>
            <a:r>
              <a:rPr sz="3200" lang="en-US"/>
              <a:t>द</a:t>
            </a:r>
            <a:r>
              <a:rPr sz="3200" lang="en-US"/>
              <a:t>्</a:t>
            </a:r>
            <a:r>
              <a:rPr sz="3200" lang="en-US"/>
              <a:t>य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ि</a:t>
            </a:r>
            <a:r>
              <a:rPr sz="3200" lang="en-US"/>
              <a:t>त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थ</a:t>
            </a:r>
            <a:r>
              <a:rPr sz="3200" lang="en-US"/>
              <a:t>े</a:t>
            </a:r>
            <a:r>
              <a:rPr sz="3200" lang="en-US"/>
              <a:t> और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ल</a:t>
            </a:r>
            <a:r>
              <a:rPr sz="3200" lang="en-US"/>
              <a:t>ी</a:t>
            </a:r>
            <a:r>
              <a:rPr sz="3200" lang="en-US"/>
              <a:t>गढ़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ि</a:t>
            </a:r>
            <a:r>
              <a:rPr sz="3200" lang="en-US"/>
              <a:t>च</a:t>
            </a:r>
            <a:r>
              <a:rPr sz="3200" lang="en-US"/>
              <a:t>ा</a:t>
            </a:r>
            <a:r>
              <a:rPr sz="3200" lang="en-US"/>
              <a:t>र</a:t>
            </a:r>
            <a:r>
              <a:rPr sz="3200" lang="en-US"/>
              <a:t>ध</a:t>
            </a:r>
            <a:r>
              <a:rPr sz="3200" lang="en-US"/>
              <a:t>ारा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ं</a:t>
            </a:r>
            <a:r>
              <a:rPr sz="3200" lang="en-US"/>
              <a:t>स</a:t>
            </a:r>
            <a:r>
              <a:rPr sz="3200" lang="en-US"/>
              <a:t>्थापक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थ</a:t>
            </a:r>
            <a:r>
              <a:rPr sz="3200" lang="en-US"/>
              <a:t>े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स</a:t>
            </a:r>
            <a:r>
              <a:rPr sz="3200" lang="en-US"/>
              <a:t>लमानो</a:t>
            </a:r>
            <a:r>
              <a:rPr sz="3200" lang="en-US"/>
              <a:t>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ु</a:t>
            </a:r>
            <a:r>
              <a:rPr sz="3200" lang="en-US"/>
              <a:t>न</a:t>
            </a:r>
            <a:r>
              <a:rPr sz="3200" lang="en-US"/>
              <a:t>र</a:t>
            </a:r>
            <a:r>
              <a:rPr sz="3200" lang="en-US"/>
              <a:t>ु</a:t>
            </a:r>
            <a:r>
              <a:rPr sz="3200" lang="en-US"/>
              <a:t>द</a:t>
            </a:r>
            <a:r>
              <a:rPr sz="3200" lang="en-US"/>
              <a:t>्</a:t>
            </a:r>
            <a:r>
              <a:rPr sz="3200" lang="en-US"/>
              <a:t>ध</a:t>
            </a:r>
            <a:r>
              <a:rPr sz="3200" lang="en-US"/>
              <a:t>ार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न</a:t>
            </a:r>
            <a:r>
              <a:rPr sz="3200" lang="en-US"/>
              <a:t>क</a:t>
            </a:r>
            <a:r>
              <a:rPr sz="3200" lang="en-US"/>
              <a:t> </a:t>
            </a:r>
            <a:r>
              <a:rPr sz="3200" lang="en-US"/>
              <a:t>थ</a:t>
            </a:r>
            <a:r>
              <a:rPr sz="3200" lang="en-US"/>
              <a:t>े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न</a:t>
            </a:r>
            <a:r>
              <a:rPr sz="3200" lang="en-US"/>
              <a:t>्होंने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स</a:t>
            </a:r>
            <a:r>
              <a:rPr sz="3200" lang="en-US"/>
              <a:t>ल</a:t>
            </a:r>
            <a:r>
              <a:rPr sz="3200" lang="en-US"/>
              <a:t>म</a:t>
            </a:r>
            <a:r>
              <a:rPr sz="3200" lang="en-US"/>
              <a:t>ानों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ें</a:t>
            </a:r>
            <a:r>
              <a:rPr sz="3200" lang="en-US"/>
              <a:t> </a:t>
            </a:r>
            <a:r>
              <a:rPr sz="3200" lang="en-US"/>
              <a:t>आ</a:t>
            </a:r>
            <a:r>
              <a:rPr sz="3200" lang="en-US"/>
              <a:t>श</a:t>
            </a:r>
            <a:r>
              <a:rPr sz="3200" lang="en-US"/>
              <a:t>ा</a:t>
            </a:r>
            <a:r>
              <a:rPr sz="3200" lang="en-US"/>
              <a:t>,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ि</a:t>
            </a:r>
            <a:r>
              <a:rPr sz="3200" lang="en-US"/>
              <a:t>श्वास</a:t>
            </a:r>
            <a:r>
              <a:rPr sz="3200" lang="en-US"/>
              <a:t> </a:t>
            </a:r>
            <a:r>
              <a:rPr sz="3200" lang="en-US"/>
              <a:t>औ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आ</a:t>
            </a:r>
            <a:r>
              <a:rPr sz="3200" lang="en-US"/>
              <a:t>द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ी</a:t>
            </a:r>
            <a:r>
              <a:rPr sz="3200" lang="en-US"/>
              <a:t>व</a:t>
            </a:r>
            <a:r>
              <a:rPr sz="3200" lang="en-US"/>
              <a:t>न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ं</a:t>
            </a:r>
            <a:r>
              <a:rPr sz="3200" lang="en-US"/>
              <a:t>च</a:t>
            </a:r>
            <a:r>
              <a:rPr sz="3200" lang="en-US"/>
              <a:t>ा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किया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ि</a:t>
            </a:r>
            <a:r>
              <a:rPr sz="3200" lang="en-US"/>
              <a:t>स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ख</a:t>
            </a:r>
            <a:r>
              <a:rPr sz="3200" lang="en-US"/>
              <a:t>ो</a:t>
            </a:r>
            <a:r>
              <a:rPr sz="3200" lang="en-US"/>
              <a:t> </a:t>
            </a:r>
            <a:r>
              <a:rPr sz="3200" lang="en-US"/>
              <a:t>च</a:t>
            </a:r>
            <a:r>
              <a:rPr sz="3200" lang="en-US"/>
              <a:t>ु</a:t>
            </a:r>
            <a:r>
              <a:rPr sz="3200" lang="en-US"/>
              <a:t>के</a:t>
            </a:r>
            <a:r>
              <a:rPr sz="3200" lang="en-US"/>
              <a:t> थे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ैय्यद</a:t>
            </a:r>
            <a:r>
              <a:rPr sz="3200" lang="en-US"/>
              <a:t> अहमद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नेतृत्व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ब</a:t>
            </a:r>
            <a:r>
              <a:rPr sz="3200" lang="en-US"/>
              <a:t>ा</a:t>
            </a:r>
            <a:r>
              <a:rPr sz="3200" lang="en-US"/>
              <a:t>व</a:t>
            </a:r>
            <a:r>
              <a:rPr sz="3200" lang="en-US"/>
              <a:t>जूद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्</a:t>
            </a:r>
            <a:r>
              <a:rPr sz="3200" lang="en-US"/>
              <a:t>र</a:t>
            </a:r>
            <a:r>
              <a:rPr sz="3200" lang="en-US"/>
              <a:t>थ</a:t>
            </a:r>
            <a:r>
              <a:rPr sz="3200" lang="en-US"/>
              <a:t>म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ि</a:t>
            </a:r>
            <a:r>
              <a:rPr sz="3200" lang="en-US"/>
              <a:t>श्व</a:t>
            </a:r>
            <a:r>
              <a:rPr sz="3200" lang="en-US"/>
              <a:t> युद्ध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क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स</a:t>
            </a:r>
            <a:r>
              <a:rPr sz="3200" lang="en-US"/>
              <a:t>ल</a:t>
            </a:r>
            <a:r>
              <a:rPr sz="3200" lang="en-US"/>
              <a:t>म</a:t>
            </a:r>
            <a:r>
              <a:rPr sz="3200" lang="en-US"/>
              <a:t>ान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ि</a:t>
            </a:r>
            <a:r>
              <a:rPr sz="3200" lang="en-US"/>
              <a:t>द</a:t>
            </a:r>
            <a:r>
              <a:rPr sz="3200" lang="en-US"/>
              <a:t>्वान</a:t>
            </a:r>
            <a:r>
              <a:rPr sz="3200" lang="en-US"/>
              <a:t> </a:t>
            </a:r>
            <a:r>
              <a:rPr sz="3200" lang="en-US"/>
              <a:t>इ</a:t>
            </a:r>
            <a:r>
              <a:rPr sz="3200" lang="en-US"/>
              <a:t>स</a:t>
            </a:r>
            <a:r>
              <a:rPr sz="3200" lang="en-US"/>
              <a:t>्</a:t>
            </a:r>
            <a:r>
              <a:rPr sz="3200" lang="en-US"/>
              <a:t>लाम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िरुद्ध</a:t>
            </a:r>
            <a:r>
              <a:rPr sz="3200" lang="en-US"/>
              <a:t> </a:t>
            </a:r>
            <a:r>
              <a:rPr sz="3200" lang="en-US"/>
              <a:t>ल</a:t>
            </a:r>
            <a:r>
              <a:rPr sz="3200" lang="en-US"/>
              <a:t>ग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श</a:t>
            </a:r>
            <a:r>
              <a:rPr sz="3200" lang="en-US"/>
              <a:t>्चिमी</a:t>
            </a:r>
            <a:r>
              <a:rPr sz="3200" lang="en-US"/>
              <a:t> </a:t>
            </a:r>
            <a:r>
              <a:rPr sz="3200" lang="en-US"/>
              <a:t>आ</a:t>
            </a:r>
            <a:r>
              <a:rPr sz="3200" lang="en-US"/>
              <a:t>र</a:t>
            </a:r>
            <a:r>
              <a:rPr sz="3200" lang="en-US"/>
              <a:t>ो</a:t>
            </a:r>
            <a:r>
              <a:rPr sz="3200" lang="en-US"/>
              <a:t>प</a:t>
            </a:r>
            <a:r>
              <a:rPr sz="3200" lang="en-US"/>
              <a:t>ो</a:t>
            </a:r>
            <a:r>
              <a:rPr sz="3200" lang="en-US"/>
              <a:t>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ो</a:t>
            </a:r>
            <a:r>
              <a:rPr sz="3200" lang="en-US"/>
              <a:t> </a:t>
            </a:r>
            <a:r>
              <a:rPr sz="3200" lang="en-US"/>
              <a:t>न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र</a:t>
            </a:r>
            <a:r>
              <a:rPr sz="3200" lang="en-US"/>
              <a:t>न</a:t>
            </a:r>
            <a:r>
              <a:rPr sz="3200" lang="en-US"/>
              <a:t>े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ध</a:t>
            </a:r>
            <a:r>
              <a:rPr sz="3200" lang="en-US"/>
              <a:t>िक</a:t>
            </a:r>
            <a:r>
              <a:rPr sz="3200" lang="en-US"/>
              <a:t> </a:t>
            </a:r>
            <a:r>
              <a:rPr sz="3200" lang="en-US"/>
              <a:t>र</a:t>
            </a:r>
            <a:r>
              <a:rPr sz="3200" lang="en-US"/>
              <a:t>ुचि</a:t>
            </a:r>
            <a:r>
              <a:rPr sz="3200" lang="en-US"/>
              <a:t> </a:t>
            </a:r>
            <a:r>
              <a:rPr sz="3200" lang="en-US"/>
              <a:t>लेते</a:t>
            </a:r>
            <a:r>
              <a:rPr sz="3200" lang="en-US"/>
              <a:t> </a:t>
            </a:r>
            <a:r>
              <a:rPr sz="3200" lang="en-US"/>
              <a:t>थ</a:t>
            </a:r>
            <a:r>
              <a:rPr sz="3200" lang="en-US"/>
              <a:t>े</a:t>
            </a:r>
            <a:r>
              <a:rPr sz="3200" lang="en-US"/>
              <a:t>।</a:t>
            </a:r>
            <a:r>
              <a:rPr sz="3200" lang="en-US"/>
              <a:t> </a:t>
            </a:r>
            <a:endParaRPr sz="320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20000"/>
          </a:bodyPr>
          <a:p>
            <a:pPr indent="0" marL="0">
              <a:buNone/>
            </a:pPr>
            <a:r>
              <a:rPr sz="3200" lang="en-US"/>
              <a:t>प</a:t>
            </a:r>
            <a:r>
              <a:rPr sz="3200" lang="en-US"/>
              <a:t>्</a:t>
            </a:r>
            <a:r>
              <a:rPr sz="3200" lang="en-US"/>
              <a:t>र</a:t>
            </a:r>
            <a:r>
              <a:rPr sz="3200" lang="en-US"/>
              <a:t>थ</a:t>
            </a:r>
            <a:r>
              <a:rPr sz="3200" lang="en-US"/>
              <a:t>म</a:t>
            </a:r>
            <a:r>
              <a:rPr sz="3200" lang="en-US"/>
              <a:t> विश्व</a:t>
            </a:r>
            <a:r>
              <a:rPr sz="3200" lang="en-US"/>
              <a:t> युद्ध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बाद</a:t>
            </a:r>
            <a:r>
              <a:rPr sz="3200" lang="en-US"/>
              <a:t> </a:t>
            </a:r>
            <a:r>
              <a:rPr sz="3200" lang="en-US"/>
              <a:t>ह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इ</a:t>
            </a:r>
            <a:r>
              <a:rPr sz="3200" lang="en-US"/>
              <a:t>न</a:t>
            </a:r>
            <a:r>
              <a:rPr sz="3200" lang="en-US"/>
              <a:t>्</a:t>
            </a:r>
            <a:r>
              <a:rPr sz="3200" lang="en-US"/>
              <a:t>ह</a:t>
            </a:r>
            <a:r>
              <a:rPr sz="3200" lang="en-US"/>
              <a:t>ो</a:t>
            </a:r>
            <a:r>
              <a:rPr sz="3200" lang="en-US"/>
              <a:t>ंने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ा</a:t>
            </a:r>
            <a:r>
              <a:rPr sz="3200" lang="en-US"/>
              <a:t>रत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स</a:t>
            </a:r>
            <a:r>
              <a:rPr sz="3200" lang="en-US"/>
              <a:t>्लिम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म</a:t>
            </a:r>
            <a:r>
              <a:rPr sz="3200" lang="en-US"/>
              <a:t>्</a:t>
            </a:r>
            <a:r>
              <a:rPr sz="3200" lang="en-US"/>
              <a:t>प</a:t>
            </a:r>
            <a:r>
              <a:rPr sz="3200" lang="en-US"/>
              <a:t>्</a:t>
            </a:r>
            <a:r>
              <a:rPr sz="3200" lang="en-US"/>
              <a:t>र</a:t>
            </a:r>
            <a:r>
              <a:rPr sz="3200" lang="en-US"/>
              <a:t>दाय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लिए</a:t>
            </a:r>
            <a:r>
              <a:rPr sz="3200" lang="en-US"/>
              <a:t> </a:t>
            </a:r>
            <a:r>
              <a:rPr sz="3200" lang="en-US"/>
              <a:t>र</a:t>
            </a:r>
            <a:r>
              <a:rPr sz="3200" lang="en-US"/>
              <a:t>ा</a:t>
            </a:r>
            <a:r>
              <a:rPr sz="3200" lang="en-US"/>
              <a:t>ज</a:t>
            </a:r>
            <a:r>
              <a:rPr sz="3200" lang="en-US"/>
              <a:t>न</a:t>
            </a:r>
            <a:r>
              <a:rPr sz="3200" lang="en-US"/>
              <a:t>ीतिक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स</a:t>
            </a:r>
            <a:r>
              <a:rPr sz="3200" lang="en-US"/>
              <a:t>्</a:t>
            </a:r>
            <a:r>
              <a:rPr sz="3200" lang="en-US"/>
              <a:t>त</a:t>
            </a:r>
            <a:r>
              <a:rPr sz="3200" lang="en-US"/>
              <a:t>्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र</a:t>
            </a:r>
            <a:r>
              <a:rPr sz="3200" lang="en-US"/>
              <a:t>ु</a:t>
            </a:r>
            <a:r>
              <a:rPr sz="3200" lang="en-US"/>
              <a:t>प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इ</a:t>
            </a:r>
            <a:r>
              <a:rPr sz="3200" lang="en-US"/>
              <a:t>त</a:t>
            </a:r>
            <a:r>
              <a:rPr sz="3200" lang="en-US"/>
              <a:t>िहास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ह</a:t>
            </a:r>
            <a:r>
              <a:rPr sz="3200" lang="en-US"/>
              <a:t>त्व</a:t>
            </a:r>
            <a:r>
              <a:rPr sz="3200" lang="en-US"/>
              <a:t> को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ा</a:t>
            </a:r>
            <a:r>
              <a:rPr sz="3200" lang="en-US"/>
              <a:t>रत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र</a:t>
            </a:r>
            <a:r>
              <a:rPr sz="3200" lang="en-US"/>
              <a:t>ाजनीति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न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ृ</a:t>
            </a:r>
            <a:r>
              <a:rPr sz="3200" lang="en-US"/>
              <a:t>थ</a:t>
            </a:r>
            <a:r>
              <a:rPr sz="3200" lang="en-US"/>
              <a:t>क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ह</a:t>
            </a:r>
            <a:r>
              <a:rPr sz="3200" lang="en-US"/>
              <a:t>चान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र</a:t>
            </a:r>
            <a:r>
              <a:rPr sz="3200" lang="en-US"/>
              <a:t>ूप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न</a:t>
            </a:r>
            <a:r>
              <a:rPr sz="3200" lang="en-US"/>
              <a:t>ु</a:t>
            </a:r>
            <a:r>
              <a:rPr sz="3200" lang="en-US"/>
              <a:t>भ</a:t>
            </a:r>
            <a:r>
              <a:rPr sz="3200" lang="en-US"/>
              <a:t>व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िया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ैय्यद</a:t>
            </a:r>
            <a:r>
              <a:rPr sz="3200" lang="en-US"/>
              <a:t> अहमद</a:t>
            </a:r>
            <a:r>
              <a:rPr sz="3200" lang="en-US"/>
              <a:t> ने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न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औ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अंग्रेजों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बीच</a:t>
            </a:r>
            <a:r>
              <a:rPr sz="3200" lang="en-US"/>
              <a:t> </a:t>
            </a:r>
            <a:r>
              <a:rPr sz="3200" lang="en-US"/>
              <a:t>कुछ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म</a:t>
            </a:r>
            <a:r>
              <a:rPr sz="3200" lang="en-US"/>
              <a:t>झ</a:t>
            </a:r>
            <a:r>
              <a:rPr sz="3200" lang="en-US"/>
              <a:t>ो</a:t>
            </a:r>
            <a:r>
              <a:rPr sz="3200" lang="en-US"/>
              <a:t>त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्</a:t>
            </a:r>
            <a:r>
              <a:rPr sz="3200" lang="en-US"/>
              <a:t>थ</a:t>
            </a:r>
            <a:r>
              <a:rPr sz="3200" lang="en-US"/>
              <a:t>ा</a:t>
            </a:r>
            <a:r>
              <a:rPr sz="3200" lang="en-US"/>
              <a:t>प</a:t>
            </a:r>
            <a:r>
              <a:rPr sz="3200" lang="en-US"/>
              <a:t>ित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दिया</a:t>
            </a:r>
            <a:r>
              <a:rPr sz="3200" lang="en-US"/>
              <a:t> था</a:t>
            </a:r>
            <a:r>
              <a:rPr sz="3200" lang="en-US"/>
              <a:t> और</a:t>
            </a:r>
            <a:r>
              <a:rPr sz="3200" lang="en-US"/>
              <a:t> </a:t>
            </a:r>
            <a:r>
              <a:rPr sz="3200" lang="en-US"/>
              <a:t>य</a:t>
            </a:r>
            <a:r>
              <a:rPr sz="3200" lang="en-US"/>
              <a:t>ह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ब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क</a:t>
            </a:r>
            <a:r>
              <a:rPr sz="3200" lang="en-US"/>
              <a:t> </a:t>
            </a:r>
            <a:r>
              <a:rPr sz="3200" lang="en-US"/>
              <a:t>र</a:t>
            </a:r>
            <a:r>
              <a:rPr sz="3200" lang="en-US"/>
              <a:t>ह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ब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क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ि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स</a:t>
            </a:r>
            <a:r>
              <a:rPr sz="3200" lang="en-US"/>
              <a:t>ल</a:t>
            </a:r>
            <a:r>
              <a:rPr sz="3200" lang="en-US"/>
              <a:t>म</a:t>
            </a:r>
            <a:r>
              <a:rPr sz="3200" lang="en-US"/>
              <a:t>ानों</a:t>
            </a:r>
            <a:r>
              <a:rPr sz="3200" lang="en-US"/>
              <a:t> </a:t>
            </a:r>
            <a:r>
              <a:rPr sz="3200" lang="en-US"/>
              <a:t>का </a:t>
            </a:r>
            <a:r>
              <a:rPr sz="3200" lang="en-US"/>
              <a:t>अ</a:t>
            </a:r>
            <a:r>
              <a:rPr sz="3200" lang="en-US"/>
              <a:t>प</a:t>
            </a:r>
            <a:r>
              <a:rPr sz="3200" lang="en-US"/>
              <a:t>ना</a:t>
            </a:r>
            <a:r>
              <a:rPr sz="3200" lang="en-US"/>
              <a:t> </a:t>
            </a:r>
            <a:r>
              <a:rPr sz="3200" lang="en-US"/>
              <a:t>घ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ठ</a:t>
            </a:r>
            <a:r>
              <a:rPr sz="3200" lang="en-US"/>
              <a:t>ीक</a:t>
            </a:r>
            <a:r>
              <a:rPr sz="3200" lang="en-US"/>
              <a:t> </a:t>
            </a:r>
            <a:r>
              <a:rPr sz="3200" lang="en-US"/>
              <a:t>न</a:t>
            </a:r>
            <a:r>
              <a:rPr sz="3200" lang="en-US"/>
              <a:t> </a:t>
            </a:r>
            <a:r>
              <a:rPr sz="3200" lang="en-US"/>
              <a:t>हो</a:t>
            </a:r>
            <a:r>
              <a:rPr sz="3200" lang="en-US"/>
              <a:t> जाए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इ</a:t>
            </a:r>
            <a:r>
              <a:rPr sz="3200" lang="en-US"/>
              <a:t>स</a:t>
            </a:r>
            <a:r>
              <a:rPr sz="3200" lang="en-US"/>
              <a:t>ल</a:t>
            </a:r>
            <a:r>
              <a:rPr sz="3200" lang="en-US"/>
              <a:t>िए</a:t>
            </a:r>
            <a:r>
              <a:rPr sz="3200" lang="en-US"/>
              <a:t> </a:t>
            </a:r>
            <a:r>
              <a:rPr sz="3200" lang="en-US"/>
              <a:t>इ</a:t>
            </a:r>
            <a:r>
              <a:rPr sz="3200" lang="en-US"/>
              <a:t>स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म</a:t>
            </a:r>
            <a:r>
              <a:rPr sz="3200" lang="en-US"/>
              <a:t>झ</a:t>
            </a:r>
            <a:r>
              <a:rPr sz="3200" lang="en-US"/>
              <a:t>ौते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ु</a:t>
            </a:r>
            <a:r>
              <a:rPr sz="3200" lang="en-US"/>
              <a:t>र</a:t>
            </a:r>
            <a:r>
              <a:rPr sz="3200" lang="en-US"/>
              <a:t>ंत</a:t>
            </a:r>
            <a:r>
              <a:rPr sz="3200" lang="en-US"/>
              <a:t> बाद</a:t>
            </a:r>
            <a:r>
              <a:rPr sz="3200" lang="en-US"/>
              <a:t> </a:t>
            </a:r>
            <a:r>
              <a:rPr sz="3200" lang="en-US"/>
              <a:t>मुसलमान</a:t>
            </a:r>
            <a:r>
              <a:rPr sz="3200" lang="en-US"/>
              <a:t> </a:t>
            </a:r>
            <a:r>
              <a:rPr sz="3200" lang="en-US"/>
              <a:t>अंग्रेजों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ि</a:t>
            </a:r>
            <a:r>
              <a:rPr sz="3200" lang="en-US"/>
              <a:t>रुद्ध</a:t>
            </a:r>
            <a:r>
              <a:rPr sz="3200" lang="en-US"/>
              <a:t> </a:t>
            </a:r>
            <a:r>
              <a:rPr sz="3200" lang="en-US"/>
              <a:t>संघर्ष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न</a:t>
            </a:r>
            <a:r>
              <a:rPr sz="3200" lang="en-US"/>
              <a:t>ह</a:t>
            </a:r>
            <a:r>
              <a:rPr sz="3200" lang="en-US"/>
              <a:t>ीं</a:t>
            </a:r>
            <a:r>
              <a:rPr sz="3200" lang="en-US"/>
              <a:t> </a:t>
            </a:r>
            <a:r>
              <a:rPr sz="3200" lang="en-US"/>
              <a:t>ख</a:t>
            </a:r>
            <a:r>
              <a:rPr sz="3200" lang="en-US"/>
              <a:t>ी</a:t>
            </a:r>
            <a:r>
              <a:rPr sz="3200" lang="en-US"/>
              <a:t>ंच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ा</a:t>
            </a:r>
            <a:r>
              <a:rPr sz="3200" lang="en-US"/>
              <a:t>न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च</a:t>
            </a:r>
            <a:r>
              <a:rPr sz="3200" lang="en-US"/>
              <a:t>ाहते</a:t>
            </a:r>
            <a:r>
              <a:rPr sz="3200" lang="en-US"/>
              <a:t> थे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्</a:t>
            </a:r>
            <a:r>
              <a:rPr sz="3200" lang="en-US"/>
              <a:t>योंकि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भ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(</a:t>
            </a:r>
            <a:r>
              <a:rPr sz="3200" lang="en-US"/>
              <a:t>अंग्रेजों</a:t>
            </a:r>
            <a:r>
              <a:rPr sz="3200" lang="en-US"/>
              <a:t>)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स</a:t>
            </a:r>
            <a:r>
              <a:rPr sz="3200" lang="en-US"/>
              <a:t>लमानों</a:t>
            </a:r>
            <a:r>
              <a:rPr sz="3200" lang="en-US"/>
              <a:t> </a:t>
            </a:r>
            <a:r>
              <a:rPr sz="3200" lang="en-US"/>
              <a:t>को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ं</a:t>
            </a:r>
            <a:r>
              <a:rPr sz="3200" lang="en-US"/>
              <a:t>त</a:t>
            </a:r>
            <a:r>
              <a:rPr sz="3200" lang="en-US"/>
              <a:t>ुष्ट</a:t>
            </a:r>
            <a:r>
              <a:rPr sz="3200" lang="en-US"/>
              <a:t> करने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न</a:t>
            </a:r>
            <a:r>
              <a:rPr sz="3200" lang="en-US"/>
              <a:t>: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्</a:t>
            </a:r>
            <a:r>
              <a:rPr sz="3200" lang="en-US"/>
              <a:t>थिति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थ</a:t>
            </a:r>
            <a:r>
              <a:rPr sz="3200" lang="en-US"/>
              <a:t>े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ताकि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प</a:t>
            </a:r>
            <a:r>
              <a:rPr sz="3200" lang="en-US"/>
              <a:t>न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राजनीतिक</a:t>
            </a:r>
            <a:endParaRPr sz="320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200" lang="en-US"/>
              <a:t>र</a:t>
            </a:r>
            <a:r>
              <a:rPr sz="3200" lang="en-US"/>
              <a:t>ा</a:t>
            </a:r>
            <a:r>
              <a:rPr sz="3200" lang="en-US"/>
              <a:t>ज</a:t>
            </a:r>
            <a:r>
              <a:rPr sz="3200" lang="en-US"/>
              <a:t>नीतिक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ं</a:t>
            </a:r>
            <a:r>
              <a:rPr sz="3200" lang="en-US"/>
              <a:t>त</a:t>
            </a:r>
            <a:r>
              <a:rPr sz="3200" lang="en-US"/>
              <a:t>ु</a:t>
            </a:r>
            <a:r>
              <a:rPr sz="3200" lang="en-US"/>
              <a:t>ल</a:t>
            </a:r>
            <a:r>
              <a:rPr sz="3200" lang="en-US"/>
              <a:t>न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्</a:t>
            </a:r>
            <a:r>
              <a:rPr sz="3200" lang="en-US"/>
              <a:t>थापित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ो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ब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क</a:t>
            </a:r>
            <a:r>
              <a:rPr sz="3200" lang="en-US"/>
              <a:t> </a:t>
            </a:r>
            <a:r>
              <a:rPr sz="3200" lang="en-US"/>
              <a:t>ब</a:t>
            </a:r>
            <a:r>
              <a:rPr sz="3200" lang="en-US"/>
              <a:t>ह</a:t>
            </a:r>
            <a:r>
              <a:rPr sz="3200" lang="en-US"/>
              <a:t>ुत</a:t>
            </a:r>
            <a:r>
              <a:rPr sz="3200" lang="en-US"/>
              <a:t> अधिक</a:t>
            </a:r>
            <a:r>
              <a:rPr sz="3200" lang="en-US"/>
              <a:t> </a:t>
            </a:r>
            <a:r>
              <a:rPr sz="3200" lang="en-US"/>
              <a:t>हिन्दुओं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क्ष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ें</a:t>
            </a:r>
            <a:r>
              <a:rPr sz="3200" lang="en-US"/>
              <a:t> </a:t>
            </a:r>
            <a:r>
              <a:rPr sz="3200" lang="en-US"/>
              <a:t>र</a:t>
            </a:r>
            <a:r>
              <a:rPr sz="3200" lang="en-US"/>
              <a:t>ह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था और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ि</a:t>
            </a:r>
            <a:r>
              <a:rPr sz="3200" lang="en-US"/>
              <a:t>स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ब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ा</a:t>
            </a:r>
            <a:r>
              <a:rPr sz="3200" lang="en-US"/>
              <a:t>म</a:t>
            </a:r>
            <a:r>
              <a:rPr sz="3200" lang="en-US"/>
              <a:t>्</a:t>
            </a:r>
            <a:r>
              <a:rPr sz="3200" lang="en-US"/>
              <a:t>राज्यवाद</a:t>
            </a:r>
            <a:r>
              <a:rPr sz="3200" lang="en-US"/>
              <a:t>ी</a:t>
            </a:r>
            <a:r>
              <a:rPr sz="3200" lang="en-US"/>
              <a:t>य</a:t>
            </a:r>
            <a:r>
              <a:rPr sz="3200" lang="en-US"/>
              <a:t>ो</a:t>
            </a:r>
            <a:r>
              <a:rPr sz="3200" lang="en-US"/>
              <a:t>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्</a:t>
            </a:r>
            <a:r>
              <a:rPr sz="3200" lang="en-US"/>
              <a:t>व</a:t>
            </a:r>
            <a:r>
              <a:rPr sz="3200" lang="en-US"/>
              <a:t>ा</a:t>
            </a:r>
            <a:r>
              <a:rPr sz="3200" lang="en-US"/>
              <a:t>र</a:t>
            </a:r>
            <a:r>
              <a:rPr sz="3200" lang="en-US"/>
              <a:t>्थ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ब</a:t>
            </a:r>
            <a:r>
              <a:rPr sz="3200" lang="en-US"/>
              <a:t>द</a:t>
            </a:r>
            <a:r>
              <a:rPr sz="3200" lang="en-US"/>
              <a:t>ल</a:t>
            </a:r>
            <a:r>
              <a:rPr sz="3200" lang="en-US"/>
              <a:t>न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आ</a:t>
            </a:r>
            <a:r>
              <a:rPr sz="3200" lang="en-US"/>
              <a:t>व</a:t>
            </a:r>
            <a:r>
              <a:rPr sz="3200" lang="en-US"/>
              <a:t>श्यकता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म</a:t>
            </a:r>
            <a:r>
              <a:rPr sz="3200" lang="en-US"/>
              <a:t>झ</a:t>
            </a:r>
            <a:r>
              <a:rPr sz="3200" lang="en-US"/>
              <a:t>त</a:t>
            </a:r>
            <a:r>
              <a:rPr sz="3200" lang="en-US"/>
              <a:t>े</a:t>
            </a:r>
            <a:r>
              <a:rPr sz="3200" lang="en-US"/>
              <a:t> थे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सैय्यद</a:t>
            </a:r>
            <a:r>
              <a:rPr sz="3200" lang="en-US"/>
              <a:t> अहमद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ा</a:t>
            </a:r>
            <a:r>
              <a:rPr sz="3200" lang="en-US"/>
              <a:t>ग</a:t>
            </a:r>
            <a:r>
              <a:rPr sz="3200" lang="en-US"/>
              <a:t>र</a:t>
            </a:r>
            <a:r>
              <a:rPr sz="3200" lang="en-US"/>
              <a:t>ण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क्ष</a:t>
            </a:r>
            <a:r>
              <a:rPr sz="3200" lang="en-US"/>
              <a:t>ेत्र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स</a:t>
            </a:r>
            <a:r>
              <a:rPr sz="3200" lang="en-US"/>
              <a:t>ल</a:t>
            </a:r>
            <a:r>
              <a:rPr sz="3200" lang="en-US"/>
              <a:t>म</a:t>
            </a:r>
            <a:r>
              <a:rPr sz="3200" lang="en-US"/>
              <a:t>ानों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ह</a:t>
            </a:r>
            <a:r>
              <a:rPr sz="3200" lang="en-US"/>
              <a:t>ि</a:t>
            </a:r>
            <a:r>
              <a:rPr sz="3200" lang="en-US"/>
              <a:t>न्दुओं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ब</a:t>
            </a:r>
            <a:r>
              <a:rPr sz="3200" lang="en-US"/>
              <a:t>ह</a:t>
            </a:r>
            <a:r>
              <a:rPr sz="3200" lang="en-US"/>
              <a:t>ुत</a:t>
            </a:r>
            <a:r>
              <a:rPr sz="3200" lang="en-US"/>
              <a:t> </a:t>
            </a:r>
            <a:r>
              <a:rPr sz="3200" lang="en-US"/>
              <a:t>आ</a:t>
            </a:r>
            <a:r>
              <a:rPr sz="3200" lang="en-US"/>
              <a:t>ग</a:t>
            </a:r>
            <a:r>
              <a:rPr sz="3200" lang="en-US"/>
              <a:t>े</a:t>
            </a:r>
            <a:r>
              <a:rPr sz="3200" lang="en-US"/>
              <a:t> निकल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ा</a:t>
            </a:r>
            <a:r>
              <a:rPr sz="3200" lang="en-US"/>
              <a:t>न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कारण</a:t>
            </a:r>
            <a:r>
              <a:rPr sz="3200" lang="en-US"/>
              <a:t> </a:t>
            </a:r>
            <a:r>
              <a:rPr sz="3200" lang="en-US"/>
              <a:t>औ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न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सर्वांगीण</a:t>
            </a:r>
            <a:r>
              <a:rPr sz="3200" lang="en-US"/>
              <a:t> विकास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कारण</a:t>
            </a:r>
            <a:r>
              <a:rPr sz="3200" lang="en-US"/>
              <a:t> </a:t>
            </a:r>
            <a:r>
              <a:rPr sz="3200" lang="en-US"/>
              <a:t>च</a:t>
            </a:r>
            <a:r>
              <a:rPr sz="3200" lang="en-US"/>
              <a:t>ा</a:t>
            </a:r>
            <a:r>
              <a:rPr sz="3200" lang="en-US"/>
              <a:t>ह</a:t>
            </a:r>
            <a:r>
              <a:rPr sz="3200" lang="en-US"/>
              <a:t>त</a:t>
            </a:r>
            <a:r>
              <a:rPr sz="3200" lang="en-US"/>
              <a:t>े</a:t>
            </a:r>
            <a:r>
              <a:rPr sz="3200" lang="en-US"/>
              <a:t> थे</a:t>
            </a:r>
            <a:r>
              <a:rPr sz="3200" lang="en-US"/>
              <a:t> कि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स</a:t>
            </a:r>
            <a:r>
              <a:rPr sz="3200" lang="en-US"/>
              <a:t>ल</a:t>
            </a:r>
            <a:r>
              <a:rPr sz="3200" lang="en-US"/>
              <a:t>मान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ब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क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ं</a:t>
            </a:r>
            <a:r>
              <a:rPr sz="3200" lang="en-US"/>
              <a:t>घ</a:t>
            </a:r>
            <a:r>
              <a:rPr sz="3200" lang="en-US"/>
              <a:t>र्ष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र</a:t>
            </a:r>
            <a:r>
              <a:rPr sz="3200" lang="en-US"/>
              <a:t>ा</a:t>
            </a:r>
            <a:r>
              <a:rPr sz="3200" lang="en-US"/>
              <a:t>स्ता</a:t>
            </a:r>
            <a:r>
              <a:rPr sz="3200" lang="en-US"/>
              <a:t> </a:t>
            </a:r>
            <a:r>
              <a:rPr sz="3200" lang="en-US"/>
              <a:t>न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क</a:t>
            </a:r>
            <a:r>
              <a:rPr sz="3200" lang="en-US"/>
              <a:t>ड</a:t>
            </a:r>
            <a:r>
              <a:rPr sz="3200" lang="en-US"/>
              <a:t>़े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ब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क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ु</a:t>
            </a:r>
            <a:r>
              <a:rPr sz="3200" lang="en-US"/>
              <a:t>स</a:t>
            </a:r>
            <a:r>
              <a:rPr sz="3200" lang="en-US"/>
              <a:t>ल</a:t>
            </a:r>
            <a:r>
              <a:rPr sz="3200" lang="en-US"/>
              <a:t>म</a:t>
            </a:r>
            <a:r>
              <a:rPr sz="3200" lang="en-US"/>
              <a:t>ान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्</a:t>
            </a:r>
            <a:r>
              <a:rPr sz="3200" lang="en-US"/>
              <a:t>र</a:t>
            </a:r>
            <a:r>
              <a:rPr sz="3200" lang="en-US"/>
              <a:t>ग</a:t>
            </a:r>
            <a:r>
              <a:rPr sz="3200" lang="en-US"/>
              <a:t>ति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ा</a:t>
            </a:r>
            <a:r>
              <a:rPr sz="3200" lang="en-US"/>
              <a:t>र्ग</a:t>
            </a:r>
            <a:r>
              <a:rPr sz="3200" lang="en-US"/>
              <a:t> पर</a:t>
            </a:r>
            <a:r>
              <a:rPr sz="3200" lang="en-US"/>
              <a:t> </a:t>
            </a:r>
            <a:r>
              <a:rPr sz="3200" lang="en-US"/>
              <a:t>हिन्दुओं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म</a:t>
            </a:r>
            <a:r>
              <a:rPr sz="3200" lang="en-US"/>
              <a:t>क</a:t>
            </a:r>
            <a:r>
              <a:rPr sz="3200" lang="en-US"/>
              <a:t>क्ष</a:t>
            </a:r>
            <a:r>
              <a:rPr sz="3200" lang="en-US"/>
              <a:t> </a:t>
            </a:r>
            <a:r>
              <a:rPr sz="3200" lang="en-US"/>
              <a:t>न</a:t>
            </a:r>
            <a:r>
              <a:rPr sz="3200" lang="en-US"/>
              <a:t> </a:t>
            </a:r>
            <a:r>
              <a:rPr sz="3200" lang="en-US"/>
              <a:t>ह</a:t>
            </a:r>
            <a:r>
              <a:rPr sz="3200" lang="en-US"/>
              <a:t>ो</a:t>
            </a:r>
            <a:r>
              <a:rPr sz="3200" lang="en-US"/>
              <a:t> जाए</a:t>
            </a:r>
            <a:r>
              <a:rPr sz="3200" lang="en-US"/>
              <a:t>।</a:t>
            </a:r>
            <a:r>
              <a:rPr sz="3200" lang="en-US"/>
              <a:t> </a:t>
            </a:r>
            <a:endParaRPr sz="32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2015-05-10T13:30:45Z</dcterms:created>
  <dcterms:modified xsi:type="dcterms:W3CDTF">2020-04-16T18:38:47Z</dcterms:modified>
</cp:coreProperties>
</file>