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0" r:id="rId14"/>
    <p:sldId id="271" r:id="rId1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47" d="100"/>
          <a:sy n="47" d="100"/>
        </p:scale>
        <p:origin x="-966"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51"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52"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53"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54"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55"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56"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98" name="Title 1"/>
          <p:cNvSpPr>
            <a:spLocks noGrp="1"/>
          </p:cNvSpPr>
          <p:nvPr>
            <p:ph type="ctrTitle"/>
          </p:nvPr>
        </p:nvSpPr>
        <p:spPr>
          <a:xfrm>
            <a:off x="685800" y="1122363"/>
            <a:ext cx="7772400" cy="2387600"/>
          </a:xfrm>
        </p:spPr>
        <p:txBody>
          <a:bodyPr anchor="b"/>
          <a:lstStyle>
            <a:lvl1pPr algn="ctr">
              <a:defRPr sz="6000"/>
            </a:lvl1pPr>
          </a:lstStyle>
          <a:p>
            <a:r>
              <a:rPr lang="en-US" altLang="zh-CN" smtClean="0"/>
              <a:t>Click to edit Master title style</a:t>
            </a:r>
            <a:endParaRPr lang="en-US" dirty="0"/>
          </a:p>
        </p:txBody>
      </p:sp>
      <p:sp>
        <p:nvSpPr>
          <p:cNvPr id="1048599"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1048600" name="Date Placeholder 3"/>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601" name="Footer Placeholder 4"/>
          <p:cNvSpPr>
            <a:spLocks noGrp="1"/>
          </p:cNvSpPr>
          <p:nvPr>
            <p:ph type="ftr" sz="quarter" idx="11"/>
          </p:nvPr>
        </p:nvSpPr>
        <p:spPr/>
        <p:txBody>
          <a:bodyPr/>
          <a:lstStyle/>
          <a:p>
            <a:endParaRPr lang="zh-CN" altLang="en-US"/>
          </a:p>
        </p:txBody>
      </p:sp>
      <p:sp>
        <p:nvSpPr>
          <p:cNvPr id="1048602"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18" name="Title 1"/>
          <p:cNvSpPr>
            <a:spLocks noGrp="1"/>
          </p:cNvSpPr>
          <p:nvPr>
            <p:ph type="title"/>
          </p:nvPr>
        </p:nvSpPr>
        <p:spPr/>
        <p:txBody>
          <a:bodyPr/>
          <a:lstStyle/>
          <a:p>
            <a:r>
              <a:rPr lang="en-US" altLang="zh-CN" smtClean="0"/>
              <a:t>Click to edit Master title style</a:t>
            </a:r>
            <a:endParaRPr lang="en-US" dirty="0"/>
          </a:p>
        </p:txBody>
      </p:sp>
      <p:sp>
        <p:nvSpPr>
          <p:cNvPr id="1048619"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0" name="Date Placeholder 3"/>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621" name="Footer Placeholder 4"/>
          <p:cNvSpPr>
            <a:spLocks noGrp="1"/>
          </p:cNvSpPr>
          <p:nvPr>
            <p:ph type="ftr" sz="quarter" idx="11"/>
          </p:nvPr>
        </p:nvSpPr>
        <p:spPr/>
        <p:txBody>
          <a:bodyPr/>
          <a:lstStyle/>
          <a:p>
            <a:endParaRPr lang="zh-CN" altLang="en-US"/>
          </a:p>
        </p:txBody>
      </p:sp>
      <p:sp>
        <p:nvSpPr>
          <p:cNvPr id="1048622"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07" name="Vertical Title 1"/>
          <p:cNvSpPr>
            <a:spLocks noGrp="1"/>
          </p:cNvSpPr>
          <p:nvPr>
            <p:ph type="title" orient="vert"/>
          </p:nvPr>
        </p:nvSpPr>
        <p:spPr>
          <a:xfrm>
            <a:off x="6543675" y="365125"/>
            <a:ext cx="1971675" cy="5811838"/>
          </a:xfrm>
        </p:spPr>
        <p:txBody>
          <a:bodyPr vert="eaVert"/>
          <a:lstStyle/>
          <a:p>
            <a:r>
              <a:rPr lang="en-US" altLang="zh-CN" smtClean="0"/>
              <a:t>Click to edit Master title style</a:t>
            </a:r>
            <a:endParaRPr lang="en-US" dirty="0"/>
          </a:p>
        </p:txBody>
      </p:sp>
      <p:sp>
        <p:nvSpPr>
          <p:cNvPr id="1048608" name="Vertical Text Placeholder 2"/>
          <p:cNvSpPr>
            <a:spLocks noGrp="1"/>
          </p:cNvSpPr>
          <p:nvPr>
            <p:ph type="body" orient="vert" idx="1"/>
          </p:nvPr>
        </p:nvSpPr>
        <p:spPr>
          <a:xfrm>
            <a:off x="628650" y="365125"/>
            <a:ext cx="5800725"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09" name="Date Placeholder 3"/>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610" name="Footer Placeholder 4"/>
          <p:cNvSpPr>
            <a:spLocks noGrp="1"/>
          </p:cNvSpPr>
          <p:nvPr>
            <p:ph type="ftr" sz="quarter" idx="11"/>
          </p:nvPr>
        </p:nvSpPr>
        <p:spPr/>
        <p:txBody>
          <a:bodyPr/>
          <a:lstStyle/>
          <a:p>
            <a:endParaRPr lang="zh-CN" altLang="en-US"/>
          </a:p>
        </p:txBody>
      </p:sp>
      <p:sp>
        <p:nvSpPr>
          <p:cNvPr id="1048611"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1" name="Title 1"/>
          <p:cNvSpPr>
            <a:spLocks noGrp="1"/>
          </p:cNvSpPr>
          <p:nvPr>
            <p:ph type="title"/>
          </p:nvPr>
        </p:nvSpPr>
        <p:spPr/>
        <p:txBody>
          <a:bodyPr/>
          <a:lstStyle/>
          <a:p>
            <a:r>
              <a:rPr lang="en-US" altLang="zh-CN" smtClean="0"/>
              <a:t>Click to edit Master title style</a:t>
            </a:r>
            <a:endParaRPr lang="en-US" dirty="0"/>
          </a:p>
        </p:txBody>
      </p:sp>
      <p:sp>
        <p:nvSpPr>
          <p:cNvPr id="1048582"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83" name="Date Placeholder 3"/>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584" name="Footer Placeholder 4"/>
          <p:cNvSpPr>
            <a:spLocks noGrp="1"/>
          </p:cNvSpPr>
          <p:nvPr>
            <p:ph type="ftr" sz="quarter" idx="11"/>
          </p:nvPr>
        </p:nvSpPr>
        <p:spPr/>
        <p:txBody>
          <a:bodyPr/>
          <a:lstStyle/>
          <a:p>
            <a:endParaRPr lang="zh-CN" altLang="en-US"/>
          </a:p>
        </p:txBody>
      </p:sp>
      <p:sp>
        <p:nvSpPr>
          <p:cNvPr id="1048585"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23" name="Title 1"/>
          <p:cNvSpPr>
            <a:spLocks noGrp="1"/>
          </p:cNvSpPr>
          <p:nvPr>
            <p:ph type="title"/>
          </p:nvPr>
        </p:nvSpPr>
        <p:spPr>
          <a:xfrm>
            <a:off x="623888" y="1709739"/>
            <a:ext cx="7886700" cy="2852737"/>
          </a:xfrm>
        </p:spPr>
        <p:txBody>
          <a:bodyPr anchor="b"/>
          <a:lstStyle>
            <a:lvl1pPr>
              <a:defRPr sz="6000"/>
            </a:lvl1pPr>
          </a:lstStyle>
          <a:p>
            <a:r>
              <a:rPr lang="en-US" altLang="zh-CN" smtClean="0"/>
              <a:t>Click to edit Master title style</a:t>
            </a:r>
            <a:endParaRPr lang="en-US" dirty="0"/>
          </a:p>
        </p:txBody>
      </p:sp>
      <p:sp>
        <p:nvSpPr>
          <p:cNvPr id="1048624"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1048625" name="Date Placeholder 3"/>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626" name="Footer Placeholder 4"/>
          <p:cNvSpPr>
            <a:spLocks noGrp="1"/>
          </p:cNvSpPr>
          <p:nvPr>
            <p:ph type="ftr" sz="quarter" idx="11"/>
          </p:nvPr>
        </p:nvSpPr>
        <p:spPr/>
        <p:txBody>
          <a:bodyPr/>
          <a:lstStyle/>
          <a:p>
            <a:endParaRPr lang="zh-CN" altLang="en-US"/>
          </a:p>
        </p:txBody>
      </p:sp>
      <p:sp>
        <p:nvSpPr>
          <p:cNvPr id="1048627"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28" name="Title 1"/>
          <p:cNvSpPr>
            <a:spLocks noGrp="1"/>
          </p:cNvSpPr>
          <p:nvPr>
            <p:ph type="title"/>
          </p:nvPr>
        </p:nvSpPr>
        <p:spPr/>
        <p:txBody>
          <a:bodyPr/>
          <a:lstStyle/>
          <a:p>
            <a:r>
              <a:rPr lang="en-US" altLang="zh-CN" smtClean="0"/>
              <a:t>Click to edit Master title style</a:t>
            </a:r>
            <a:endParaRPr lang="en-US" dirty="0"/>
          </a:p>
        </p:txBody>
      </p:sp>
      <p:sp>
        <p:nvSpPr>
          <p:cNvPr id="1048629" name="Content Placeholder 2"/>
          <p:cNvSpPr>
            <a:spLocks noGrp="1"/>
          </p:cNvSpPr>
          <p:nvPr>
            <p:ph sz="half" idx="1"/>
          </p:nvPr>
        </p:nvSpPr>
        <p:spPr>
          <a:xfrm>
            <a:off x="6286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0" name="Content Placeholder 3"/>
          <p:cNvSpPr>
            <a:spLocks noGrp="1"/>
          </p:cNvSpPr>
          <p:nvPr>
            <p:ph sz="half" idx="2"/>
          </p:nvPr>
        </p:nvSpPr>
        <p:spPr>
          <a:xfrm>
            <a:off x="46291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1" name="Date Placeholder 4"/>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632" name="Footer Placeholder 5"/>
          <p:cNvSpPr>
            <a:spLocks noGrp="1"/>
          </p:cNvSpPr>
          <p:nvPr>
            <p:ph type="ftr" sz="quarter" idx="11"/>
          </p:nvPr>
        </p:nvSpPr>
        <p:spPr/>
        <p:txBody>
          <a:bodyPr/>
          <a:lstStyle/>
          <a:p>
            <a:endParaRPr lang="zh-CN" altLang="en-US"/>
          </a:p>
        </p:txBody>
      </p:sp>
      <p:sp>
        <p:nvSpPr>
          <p:cNvPr id="1048633"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34" name="Title 1"/>
          <p:cNvSpPr>
            <a:spLocks noGrp="1"/>
          </p:cNvSpPr>
          <p:nvPr>
            <p:ph type="title"/>
          </p:nvPr>
        </p:nvSpPr>
        <p:spPr>
          <a:xfrm>
            <a:off x="629841" y="365126"/>
            <a:ext cx="7886700" cy="1325563"/>
          </a:xfrm>
        </p:spPr>
        <p:txBody>
          <a:bodyPr/>
          <a:lstStyle/>
          <a:p>
            <a:r>
              <a:rPr lang="en-US" altLang="zh-CN" smtClean="0"/>
              <a:t>Click to edit Master title style</a:t>
            </a:r>
            <a:endParaRPr lang="en-US" dirty="0"/>
          </a:p>
        </p:txBody>
      </p:sp>
      <p:sp>
        <p:nvSpPr>
          <p:cNvPr id="1048635"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36" name="Content Placeholder 3"/>
          <p:cNvSpPr>
            <a:spLocks noGrp="1"/>
          </p:cNvSpPr>
          <p:nvPr>
            <p:ph sz="half" idx="2"/>
          </p:nvPr>
        </p:nvSpPr>
        <p:spPr>
          <a:xfrm>
            <a:off x="629842" y="2505075"/>
            <a:ext cx="3868340"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7"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38" name="Content Placeholder 5"/>
          <p:cNvSpPr>
            <a:spLocks noGrp="1"/>
          </p:cNvSpPr>
          <p:nvPr>
            <p:ph sz="quarter" idx="4"/>
          </p:nvPr>
        </p:nvSpPr>
        <p:spPr>
          <a:xfrm>
            <a:off x="4629150" y="2505075"/>
            <a:ext cx="3887391"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9" name="Date Placeholder 6"/>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640" name="Footer Placeholder 7"/>
          <p:cNvSpPr>
            <a:spLocks noGrp="1"/>
          </p:cNvSpPr>
          <p:nvPr>
            <p:ph type="ftr" sz="quarter" idx="11"/>
          </p:nvPr>
        </p:nvSpPr>
        <p:spPr/>
        <p:txBody>
          <a:bodyPr/>
          <a:lstStyle/>
          <a:p>
            <a:endParaRPr lang="zh-CN" altLang="en-US"/>
          </a:p>
        </p:txBody>
      </p:sp>
      <p:sp>
        <p:nvSpPr>
          <p:cNvPr id="1048641" name="Slide Number Placeholder 8"/>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03" name="Title 1"/>
          <p:cNvSpPr>
            <a:spLocks noGrp="1"/>
          </p:cNvSpPr>
          <p:nvPr>
            <p:ph type="title"/>
          </p:nvPr>
        </p:nvSpPr>
        <p:spPr/>
        <p:txBody>
          <a:bodyPr/>
          <a:lstStyle/>
          <a:p>
            <a:r>
              <a:rPr lang="en-US" altLang="zh-CN" smtClean="0"/>
              <a:t>Click to edit Master title style</a:t>
            </a:r>
            <a:endParaRPr lang="en-US" dirty="0"/>
          </a:p>
        </p:txBody>
      </p:sp>
      <p:sp>
        <p:nvSpPr>
          <p:cNvPr id="1048604" name="Date Placeholder 2"/>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605" name="Footer Placeholder 3"/>
          <p:cNvSpPr>
            <a:spLocks noGrp="1"/>
          </p:cNvSpPr>
          <p:nvPr>
            <p:ph type="ftr" sz="quarter" idx="11"/>
          </p:nvPr>
        </p:nvSpPr>
        <p:spPr/>
        <p:txBody>
          <a:bodyPr/>
          <a:lstStyle/>
          <a:p>
            <a:endParaRPr lang="zh-CN" altLang="en-US"/>
          </a:p>
        </p:txBody>
      </p:sp>
      <p:sp>
        <p:nvSpPr>
          <p:cNvPr id="1048606" name="Slide Number Placeholder 4"/>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42" name="Date Placeholder 1"/>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643" name="Footer Placeholder 2"/>
          <p:cNvSpPr>
            <a:spLocks noGrp="1"/>
          </p:cNvSpPr>
          <p:nvPr>
            <p:ph type="ftr" sz="quarter" idx="11"/>
          </p:nvPr>
        </p:nvSpPr>
        <p:spPr/>
        <p:txBody>
          <a:bodyPr/>
          <a:lstStyle/>
          <a:p>
            <a:endParaRPr lang="zh-CN" altLang="en-US"/>
          </a:p>
        </p:txBody>
      </p:sp>
      <p:sp>
        <p:nvSpPr>
          <p:cNvPr id="1048644" name="Slide Number Placeholder 3"/>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45"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46"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47"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48" name="Date Placeholder 4"/>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649" name="Footer Placeholder 5"/>
          <p:cNvSpPr>
            <a:spLocks noGrp="1"/>
          </p:cNvSpPr>
          <p:nvPr>
            <p:ph type="ftr" sz="quarter" idx="11"/>
          </p:nvPr>
        </p:nvSpPr>
        <p:spPr/>
        <p:txBody>
          <a:bodyPr/>
          <a:lstStyle/>
          <a:p>
            <a:endParaRPr lang="zh-CN" altLang="en-US"/>
          </a:p>
        </p:txBody>
      </p:sp>
      <p:sp>
        <p:nvSpPr>
          <p:cNvPr id="1048650"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12"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1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104861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15" name="Date Placeholder 4"/>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616" name="Footer Placeholder 5"/>
          <p:cNvSpPr>
            <a:spLocks noGrp="1"/>
          </p:cNvSpPr>
          <p:nvPr>
            <p:ph type="ftr" sz="quarter" idx="11"/>
          </p:nvPr>
        </p:nvSpPr>
        <p:spPr/>
        <p:txBody>
          <a:bodyPr/>
          <a:lstStyle/>
          <a:p>
            <a:endParaRPr lang="zh-CN" altLang="en-US"/>
          </a:p>
        </p:txBody>
      </p:sp>
      <p:sp>
        <p:nvSpPr>
          <p:cNvPr id="1048617"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zh-CN" smtClean="0"/>
              <a:t>Click to edit Master title style</a:t>
            </a:r>
            <a:endParaRPr lang="en-US" dirty="0"/>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C1078-46ED-40F9-8930-935BAD7C2B02}" type="datetimeFigureOut">
              <a:rPr lang="zh-CN" altLang="en-US" smtClean="0"/>
              <a:pPr/>
              <a:t>2020/4/28</a:t>
            </a:fld>
            <a:endParaRPr lang="zh-CN" alt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52ADC-5BFA-4FBD-BEE2-16096B7F416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Title 1048593"/>
          <p:cNvSpPr>
            <a:spLocks noGrp="1"/>
          </p:cNvSpPr>
          <p:nvPr>
            <p:ph type="title"/>
          </p:nvPr>
        </p:nvSpPr>
        <p:spPr>
          <a:xfrm>
            <a:off x="335886" y="365126"/>
            <a:ext cx="8490759" cy="4824639"/>
          </a:xfrm>
        </p:spPr>
        <p:txBody>
          <a:bodyPr>
            <a:normAutofit fontScale="90000"/>
          </a:bodyPr>
          <a:lstStyle/>
          <a:p>
            <a:r>
              <a:rPr lang="en-US" sz="6555" b="1">
                <a:solidFill>
                  <a:srgbClr val="9933FF"/>
                </a:solidFill>
              </a:rPr>
              <a:t>Purnea University, purnea</a:t>
            </a:r>
            <a:br>
              <a:rPr lang="en-US" sz="6555" b="1">
                <a:solidFill>
                  <a:srgbClr val="9933FF"/>
                </a:solidFill>
              </a:rPr>
            </a:br>
            <a:r>
              <a:rPr lang="en-US" sz="6555" b="1">
                <a:solidFill>
                  <a:srgbClr val="9933FF"/>
                </a:solidFill>
              </a:rPr>
              <a:t> </a:t>
            </a:r>
            <a:br>
              <a:rPr lang="en-US" sz="6555" b="1">
                <a:solidFill>
                  <a:srgbClr val="9933FF"/>
                </a:solidFill>
              </a:rPr>
            </a:br>
            <a:r>
              <a:rPr lang="en-US" sz="4333"/>
              <a:t>Class    : B.A. part - 2nd </a:t>
            </a:r>
            <a:br>
              <a:rPr lang="en-US" sz="4333"/>
            </a:br>
            <a:r>
              <a:rPr lang="en-US" sz="4333"/>
              <a:t>Subject : History (Hon.)   </a:t>
            </a:r>
            <a:r>
              <a:rPr lang="en-US"/>
              <a:t>                         </a:t>
            </a:r>
            <a:r>
              <a:rPr lang="en-US" sz="3888"/>
              <a:t>Paper      : 3rd, Medieval India (1206 - 1764)                    Topic       : Expansion of the Delhi Sultanate(1290-1320) the khilje's Administration and Economic reforms...L-1</a:t>
            </a:r>
            <a:r>
              <a:rPr lang="en-US"/>
              <a:t> </a:t>
            </a:r>
          </a:p>
        </p:txBody>
      </p:sp>
      <p:sp>
        <p:nvSpPr>
          <p:cNvPr id="1048595" name="Content Placeholder 1048594"/>
          <p:cNvSpPr>
            <a:spLocks noGrp="1"/>
          </p:cNvSpPr>
          <p:nvPr>
            <p:ph idx="1"/>
          </p:nvPr>
        </p:nvSpPr>
        <p:spPr>
          <a:xfrm>
            <a:off x="4312306" y="5356938"/>
            <a:ext cx="4203044" cy="1298429"/>
          </a:xfrm>
        </p:spPr>
        <p:txBody>
          <a:bodyPr>
            <a:normAutofit fontScale="96280" lnSpcReduction="20000"/>
          </a:bodyPr>
          <a:lstStyle/>
          <a:p>
            <a:pPr marL="0" indent="0">
              <a:buNone/>
            </a:pPr>
            <a:r>
              <a:rPr lang="en-US" sz="2916" b="1">
                <a:solidFill>
                  <a:srgbClr val="002060"/>
                </a:solidFill>
              </a:rPr>
              <a:t> Dr. Suresh Kumar Meena </a:t>
            </a:r>
            <a:r>
              <a:rPr lang="en-US">
                <a:solidFill>
                  <a:srgbClr val="002060"/>
                </a:solidFill>
              </a:rPr>
              <a:t>                </a:t>
            </a:r>
            <a:r>
              <a:rPr lang="en-US" sz="2688">
                <a:solidFill>
                  <a:srgbClr val="002060"/>
                </a:solidFill>
              </a:rPr>
              <a:t>Assistant Professor, History  </a:t>
            </a:r>
          </a:p>
          <a:p>
            <a:pPr marL="0" indent="0">
              <a:buNone/>
            </a:pPr>
            <a:r>
              <a:rPr lang="en-US" sz="2708" b="1">
                <a:solidFill>
                  <a:srgbClr val="002060"/>
                </a:solidFill>
              </a:rPr>
              <a:t>  M. L. Arya College, kasba</a:t>
            </a:r>
            <a:r>
              <a:rPr lang="en-US">
                <a:solidFill>
                  <a:srgbClr val="002060"/>
                </a:solidFill>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3" name="Title 1048662"/>
          <p:cNvSpPr>
            <a:spLocks noGrp="1"/>
          </p:cNvSpPr>
          <p:nvPr>
            <p:ph type="title"/>
          </p:nvPr>
        </p:nvSpPr>
        <p:spPr/>
        <p:txBody>
          <a:bodyPr/>
          <a:lstStyle/>
          <a:p>
            <a:endParaRPr lang="en-US"/>
          </a:p>
        </p:txBody>
      </p:sp>
      <p:sp>
        <p:nvSpPr>
          <p:cNvPr id="1048664" name="Content Placeholder 1048663"/>
          <p:cNvSpPr>
            <a:spLocks noGrp="1"/>
          </p:cNvSpPr>
          <p:nvPr>
            <p:ph idx="1"/>
          </p:nvPr>
        </p:nvSpPr>
        <p:spPr/>
        <p:txBody>
          <a:bodyPr/>
          <a:lstStyle/>
          <a:p>
            <a:pPr marL="0" indent="0">
              <a:buNone/>
            </a:pPr>
            <a:r>
              <a:rPr lang="en-US"/>
              <a:t>  1301 ईस्वी में रणथंभौर के राज्य को अलाउद्दीन ने दिल्ली सल्तनत में विलय कर लिया, परंतु राजपूताना के अन्य प्रदेशों को शाही कानूनों के अंतर्गत लाने का कोई प्रयत्न नहीं किया। जोधपुर के संस्कृत शिलालेख में कहा गया है कि अलाउद्दीन के देवतुल्य शौर्य से पृथ्वी अत्याचारों से मुक्त हो गई। </a:t>
            </a:r>
          </a:p>
          <a:p>
            <a:pPr marL="0" indent="0">
              <a:buNone/>
            </a:pPr>
            <a:r>
              <a:rPr lang="en-US"/>
              <a:t>  उसने देवगिरि के शासक रामचंद्र को</a:t>
            </a:r>
            <a:r>
              <a:rPr lang="en-US" b="1"/>
              <a:t> रायरायन की पदवी</a:t>
            </a:r>
            <a:r>
              <a:rPr lang="en-US"/>
              <a:t> और चँदोवा देकर सम्मानित किया। उसे एक लाख सोने के टंकी दिए और नवसारी का जिला उसके राज्य में शामिल कर दिया। रामचंद्र ने अल्लाउद्दीन के आक्रमण से बाध्य होकर प्रतिवर्ष एलिचपुर की आय भेजने का वादा किया।</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5" name="Title 1048664"/>
          <p:cNvSpPr>
            <a:spLocks noGrp="1"/>
          </p:cNvSpPr>
          <p:nvPr>
            <p:ph type="title"/>
          </p:nvPr>
        </p:nvSpPr>
        <p:spPr/>
        <p:txBody>
          <a:bodyPr/>
          <a:lstStyle/>
          <a:p>
            <a:endParaRPr lang="en-US"/>
          </a:p>
        </p:txBody>
      </p:sp>
      <p:sp>
        <p:nvSpPr>
          <p:cNvPr id="1048666" name="Content Placeholder 1048665"/>
          <p:cNvSpPr>
            <a:spLocks noGrp="1"/>
          </p:cNvSpPr>
          <p:nvPr>
            <p:ph idx="1"/>
          </p:nvPr>
        </p:nvSpPr>
        <p:spPr/>
        <p:txBody>
          <a:bodyPr>
            <a:normAutofit fontScale="96429" lnSpcReduction="20000"/>
          </a:bodyPr>
          <a:lstStyle/>
          <a:p>
            <a:pPr marL="0" indent="0">
              <a:buNone/>
            </a:pPr>
            <a:r>
              <a:rPr lang="en-US"/>
              <a:t>  अलाउद्दीन का प्रथम सैन्य अभियान 1298 ईस्वी में गुजरात के विरुद्ध हुआ। यहां का शासक बघेल राजपूत कर्ण था। इसी अभियान के समय कैम्बे से मलिक काफूर पकड़ा गया। अलाउद्दीन के समय में दक्षिण में सबसे पहला आक्रमण तेलंगाना पर किया गया। </a:t>
            </a:r>
          </a:p>
          <a:p>
            <a:pPr marL="0" indent="0">
              <a:buNone/>
            </a:pPr>
            <a:r>
              <a:rPr lang="en-US"/>
              <a:t>  तेलंगाना का शासक प्रताप रुद्रदेव द्वितीय ने अपनी एक सोने की मूर्ति बनवाकर और उसके गले में सोने की जंजीर डालकर आत्मसमर्पण हेतु काफूर के पास भेजा। इसी अवसर पर प्रताप रुद्रदेव ने मलिक काफूर को संसार प्रसिद्ध कोहिनूर हीरा दिया। धन की दृष्टि से पाण्ड्य राज्य पर किया गया आक्रमण काफूर का सबसे सफल आक्रमण था।</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7" name="Title 1048666"/>
          <p:cNvSpPr>
            <a:spLocks noGrp="1"/>
          </p:cNvSpPr>
          <p:nvPr>
            <p:ph type="title"/>
          </p:nvPr>
        </p:nvSpPr>
        <p:spPr/>
        <p:txBody>
          <a:bodyPr/>
          <a:lstStyle/>
          <a:p>
            <a:endParaRPr lang="en-US"/>
          </a:p>
        </p:txBody>
      </p:sp>
      <p:sp>
        <p:nvSpPr>
          <p:cNvPr id="1048668" name="Content Placeholder 1048667"/>
          <p:cNvSpPr>
            <a:spLocks noGrp="1"/>
          </p:cNvSpPr>
          <p:nvPr>
            <p:ph idx="1"/>
          </p:nvPr>
        </p:nvSpPr>
        <p:spPr/>
        <p:txBody>
          <a:bodyPr>
            <a:noAutofit/>
          </a:bodyPr>
          <a:lstStyle/>
          <a:p>
            <a:pPr marL="0" indent="0">
              <a:buNone/>
            </a:pPr>
            <a:r>
              <a:rPr lang="en-US" sz="3000"/>
              <a:t>  दक्षिण भारत के देवगिरी नरेश रामचंद्र और होयसल नरेश बल्लालदेव दिल्ली अलाउद्दीन खिलजी के दरबार में आया था। बल्लालदेव ने अलाउद्दीन को एक विशेष खिलवत, एक मुकुट और छत्र दिया तथा दस लाख टंकों की थैली भेंट स्वरूप दी। </a:t>
            </a:r>
          </a:p>
          <a:p>
            <a:pPr marL="0" indent="0">
              <a:buNone/>
            </a:pPr>
            <a:r>
              <a:rPr lang="en-US" sz="3000"/>
              <a:t>  दक्षिण भारत के राज्यों पर आक्रमण करने में अलाउद्दीन का उद्देश्य धन और विजय लालसा दोनों थी। वह सल्तनत का प्रथम शासक था जिसने विंध्यांचल पर्वतमाला को पार कर दक्षिण प्रायद्वीप को जीतने का प्रयास किया।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1" name="Title 1048670"/>
          <p:cNvSpPr>
            <a:spLocks noGrp="1"/>
          </p:cNvSpPr>
          <p:nvPr>
            <p:ph type="title"/>
          </p:nvPr>
        </p:nvSpPr>
        <p:spPr/>
        <p:txBody>
          <a:bodyPr/>
          <a:lstStyle/>
          <a:p>
            <a:endParaRPr lang="en-US"/>
          </a:p>
        </p:txBody>
      </p:sp>
      <p:sp>
        <p:nvSpPr>
          <p:cNvPr id="1048672" name="Content Placeholder 1048671"/>
          <p:cNvSpPr>
            <a:spLocks noGrp="1"/>
          </p:cNvSpPr>
          <p:nvPr>
            <p:ph idx="1"/>
          </p:nvPr>
        </p:nvSpPr>
        <p:spPr/>
        <p:txBody>
          <a:bodyPr/>
          <a:lstStyle/>
          <a:p>
            <a:pPr marL="0" indent="0">
              <a:buNone/>
            </a:pPr>
            <a:r>
              <a:rPr lang="en-US"/>
              <a:t>  </a:t>
            </a:r>
            <a:r>
              <a:rPr lang="en-US" sz="2800"/>
              <a:t>अलाउद्दीन के समय हुए मंगोलो के आक्रमणों का उद्देश्य भारत विजय अथवा प्रतिशोध की भावना थी। मंगोल आक्रमण से सुरक्षा के लिए उसने 1304 ईस्वी में सीरी को अपना राजधानी बनाई तथा किलेबंदी की।</a:t>
            </a:r>
            <a:endParaRPr lang="en-US"/>
          </a:p>
          <a:p>
            <a:pPr marL="0" indent="0">
              <a:buNone/>
            </a:pPr>
            <a:r>
              <a:rPr lang="en-US"/>
              <a:t>अलाउद्दीन ने सिकंदर द्वितीय अर्थात् सानी की उपाधि ग्रहण की और उसे अपने सिक्कों पर अंकित कराया। उसकी प्रथम योजना थी एक नवीन धर्म की स्थापना तथा दूसरी योजना सिकंदर के समान अपनी विजय पताका दूर-दूर तक फहराने की। इसामी के अनुसार शासन का किसी प्रदेश पर न्याय ऐसा होता है जैसे किसी बगीचे पर मानसून की वर्षा।</a:t>
            </a:r>
          </a:p>
          <a:p>
            <a:pPr marL="0" indent="0">
              <a:buNone/>
            </a:pP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3" name="Title 1048672"/>
          <p:cNvSpPr>
            <a:spLocks noGrp="1"/>
          </p:cNvSpPr>
          <p:nvPr>
            <p:ph type="title"/>
          </p:nvPr>
        </p:nvSpPr>
        <p:spPr/>
        <p:txBody>
          <a:bodyPr/>
          <a:lstStyle/>
          <a:p>
            <a:endParaRPr lang="en-US"/>
          </a:p>
        </p:txBody>
      </p:sp>
      <p:sp>
        <p:nvSpPr>
          <p:cNvPr id="1048674" name="Content Placeholder 1048673"/>
          <p:cNvSpPr>
            <a:spLocks noGrp="1"/>
          </p:cNvSpPr>
          <p:nvPr>
            <p:ph idx="1"/>
          </p:nvPr>
        </p:nvSpPr>
        <p:spPr/>
        <p:txBody>
          <a:bodyPr>
            <a:normAutofit fontScale="72307" lnSpcReduction="20000"/>
          </a:bodyPr>
          <a:lstStyle/>
          <a:p>
            <a:pPr marL="0" indent="0">
              <a:buNone/>
            </a:pPr>
            <a:r>
              <a:rPr lang="en-US" sz="3611"/>
              <a:t>  अलाउद्दीन के काल में बहुत से विद्रोह हुए थे जैसे- अकत खाँ, मलिक उमर, मंगू खान, हाजी मौला तथा नवीन मुसलमानों द्वारा आदि। इनमें पहला विद्रोह नवीन मुसलमानों का था। राज्य के विद्रोह के दमन के लिए उसने चार अध्यादेश जारी किए।</a:t>
            </a:r>
          </a:p>
          <a:p>
            <a:pPr marL="0" indent="0">
              <a:buNone/>
            </a:pPr>
            <a:r>
              <a:rPr lang="en-US" sz="3611"/>
              <a:t> प्रथम अमीर वर्ग के संपत्ति (भूमि) जब तक उसे खालसा कृषि योग्य भूमि बनाकर राजस्व में वृद्धि की।</a:t>
            </a:r>
          </a:p>
          <a:p>
            <a:pPr marL="0" indent="0">
              <a:buNone/>
            </a:pPr>
            <a:r>
              <a:rPr lang="en-US" sz="3611"/>
              <a:t> द्वितीय गुप्तचर प्रणाली का गठन किया।</a:t>
            </a:r>
          </a:p>
          <a:p>
            <a:pPr marL="0" indent="0">
              <a:buNone/>
            </a:pPr>
            <a:r>
              <a:rPr lang="en-US" sz="3611"/>
              <a:t> तृतीय दिल्ली में मद्य निषेध कर दिया।</a:t>
            </a:r>
          </a:p>
          <a:p>
            <a:pPr marL="0" indent="0">
              <a:buNone/>
            </a:pPr>
            <a:r>
              <a:rPr lang="en-US" sz="3611"/>
              <a:t> चतुर्थ अमीरों के परस्पर मेल मिलाप और उनके उत्सव समारोह पर रोक लगा दी।</a:t>
            </a:r>
          </a:p>
          <a:p>
            <a:pPr marL="0" indent="0">
              <a:buNone/>
            </a:pPr>
            <a:r>
              <a:rPr lang="en-US" sz="3953" b="1">
                <a:solidFill>
                  <a:srgbClr val="00B0F0"/>
                </a:solidFill>
              </a:rPr>
              <a:t>Thanks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Title 1048595"/>
          <p:cNvSpPr>
            <a:spLocks noGrp="1"/>
          </p:cNvSpPr>
          <p:nvPr>
            <p:ph type="title"/>
          </p:nvPr>
        </p:nvSpPr>
        <p:spPr/>
        <p:txBody>
          <a:bodyPr/>
          <a:lstStyle/>
          <a:p>
            <a:r>
              <a:rPr lang="en-US" sz="5300" b="1">
                <a:solidFill>
                  <a:srgbClr val="008000"/>
                </a:solidFill>
              </a:rPr>
              <a:t>खिलजी वंश (1290 - 1320 ई.)</a:t>
            </a:r>
          </a:p>
        </p:txBody>
      </p:sp>
      <p:sp>
        <p:nvSpPr>
          <p:cNvPr id="1048597" name="Content Placeholder 1048596"/>
          <p:cNvSpPr>
            <a:spLocks noGrp="1"/>
          </p:cNvSpPr>
          <p:nvPr>
            <p:ph idx="1"/>
          </p:nvPr>
        </p:nvSpPr>
        <p:spPr/>
        <p:txBody>
          <a:bodyPr/>
          <a:lstStyle/>
          <a:p>
            <a:pPr marL="0" indent="0">
              <a:buNone/>
            </a:pPr>
            <a:r>
              <a:rPr lang="en-US" sz="3100"/>
              <a:t>     खिलजियों का दिल्ली सल्तनत की राजगद्दी पर अधिकार एक राजवंशी परिवर्तन से कहीं अधिक महत्वपूर्ण घटना थी। खिलजी वंश की स्थापना </a:t>
            </a:r>
            <a:r>
              <a:rPr lang="en-US" sz="3100" b="1"/>
              <a:t>खिलजी क्रांति </a:t>
            </a:r>
            <a:r>
              <a:rPr lang="en-US" sz="3100"/>
              <a:t>के नाम से प्रसिद्ध है। इसके द्वारा तुर्की अमीर वर्ग का सत्ता पर एकाधिकार और तुर्की लोगों की जातीय तानाशाही समाप्त हो गई। जलालुद्दीन का राज्यारोहण मध्यकालीन भारत के राजनीतिक एवं सांस्कृतिक इतिहास में एक क्रांति का प्रतीक था।</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048591"/>
          <p:cNvSpPr>
            <a:spLocks noGrp="1"/>
          </p:cNvSpPr>
          <p:nvPr>
            <p:ph type="title"/>
          </p:nvPr>
        </p:nvSpPr>
        <p:spPr/>
        <p:txBody>
          <a:bodyPr/>
          <a:lstStyle/>
          <a:p>
            <a:r>
              <a:rPr lang="en-US" sz="3900" b="1">
                <a:solidFill>
                  <a:srgbClr val="008000"/>
                </a:solidFill>
              </a:rPr>
              <a:t>जलालुद्दीन फिरोज खिलजी(1290-1296 ई.)</a:t>
            </a:r>
          </a:p>
        </p:txBody>
      </p:sp>
      <p:sp>
        <p:nvSpPr>
          <p:cNvPr id="1048593" name="Content Placeholder 1048592"/>
          <p:cNvSpPr>
            <a:spLocks noGrp="1"/>
          </p:cNvSpPr>
          <p:nvPr>
            <p:ph idx="1"/>
          </p:nvPr>
        </p:nvSpPr>
        <p:spPr/>
        <p:txBody>
          <a:bodyPr/>
          <a:lstStyle/>
          <a:p>
            <a:pPr marL="0" indent="0">
              <a:buNone/>
            </a:pPr>
            <a:r>
              <a:rPr lang="en-US" sz="3000"/>
              <a:t>  खिलजी वंश के सुल्तान भी तुर्क थे। जलालुद्दीन ने सिंहासन पर अधिकार शक्ति द्वारा किया था। सुल्तान कैकुबाद ने उन्हें शाइस्ता खां की उपाधि दी और आरिज ए मुमालिक अर्थात सेना मंत्री का पद दिया। </a:t>
            </a:r>
          </a:p>
          <a:p>
            <a:pPr marL="0" indent="0">
              <a:buNone/>
            </a:pPr>
            <a:r>
              <a:rPr lang="en-US" sz="3000"/>
              <a:t>    कैकुबाद द्वारा बनवाए गए अपूर्ण किलोखरी (कुलागढी) के महल में जलालुद्दीन ने अपना राज्याभिषेक करवाया। दिल्ली सल्तनत का वह पहला सुल्तान था जिसकी आंतरिक नीति दूसरों को प्रसन्न करने के सिद्धांत पर आधारित थी। उसने हिंदू जनता के प्रति उदार दृष्टिकोण अपनाया।</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048589"/>
          <p:cNvSpPr>
            <a:spLocks noGrp="1"/>
          </p:cNvSpPr>
          <p:nvPr>
            <p:ph type="title"/>
          </p:nvPr>
        </p:nvSpPr>
        <p:spPr/>
        <p:txBody>
          <a:bodyPr/>
          <a:lstStyle/>
          <a:p>
            <a:endParaRPr lang="en-US"/>
          </a:p>
        </p:txBody>
      </p:sp>
      <p:sp>
        <p:nvSpPr>
          <p:cNvPr id="1048591" name="Content Placeholder 1048590"/>
          <p:cNvSpPr>
            <a:spLocks noGrp="1"/>
          </p:cNvSpPr>
          <p:nvPr>
            <p:ph idx="1"/>
          </p:nvPr>
        </p:nvSpPr>
        <p:spPr/>
        <p:txBody>
          <a:bodyPr/>
          <a:lstStyle/>
          <a:p>
            <a:pPr marL="0" indent="0">
              <a:buNone/>
            </a:pPr>
            <a:r>
              <a:rPr lang="en-US"/>
              <a:t>    जलालुद्दीन ने तुर्को, गैर तुर्कों और भारतीय मुसलमानों को शासन में सम्मिलित करके भारत के मुसलमानी राज्य को एक विस्तृत आधार प्रदान करने का प्रयत्न किया। उसके अनुसार भारत का कोई भी राज्य सही अर्थों में इस्लामी नहीं हो सकता । </a:t>
            </a:r>
          </a:p>
          <a:p>
            <a:pPr marL="0" indent="0">
              <a:buNone/>
            </a:pPr>
            <a:r>
              <a:rPr lang="en-US"/>
              <a:t>    मुसलमानों का दक्षिण भारत पर प्रथम आक्रमण जलालुद्दीन के समय देवगिरि के शासक रामचंद्र देव पर हुआ। इसके समय ईरानी फकीर सीधी मोला को हाथी के पैरों तले कुचला गया था। विद्रोहियों के प्रति जलालुद्दीन ने दुर्बल नीति अपनाई और कहा मैं एक वृद्ध मुसलमान हूं और मुसलमानों का रक्त बहाने की मेरी आदत नहीं है।</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itle 1048587"/>
          <p:cNvSpPr>
            <a:spLocks noGrp="1"/>
          </p:cNvSpPr>
          <p:nvPr>
            <p:ph type="title"/>
          </p:nvPr>
        </p:nvSpPr>
        <p:spPr/>
        <p:txBody>
          <a:bodyPr/>
          <a:lstStyle/>
          <a:p>
            <a:endParaRPr lang="en-US"/>
          </a:p>
        </p:txBody>
      </p:sp>
      <p:sp>
        <p:nvSpPr>
          <p:cNvPr id="1048589" name="Content Placeholder 1048588"/>
          <p:cNvSpPr>
            <a:spLocks noGrp="1"/>
          </p:cNvSpPr>
          <p:nvPr>
            <p:ph idx="1"/>
          </p:nvPr>
        </p:nvSpPr>
        <p:spPr/>
        <p:txBody>
          <a:bodyPr/>
          <a:lstStyle/>
          <a:p>
            <a:pPr marL="0" indent="0">
              <a:buNone/>
            </a:pPr>
            <a:r>
              <a:rPr lang="en-US"/>
              <a:t>    उसने मलिक छज्जू को विद्रोह करने के बावजूद क्षमा कर दिया। जलालुद्दीन के काल में लगभग 2,000 मंगोल इस्लाम धर्म को स्वीकार कर दिल्ली के निकट मुगलपुर में बस गए जो नवीन मुसलमान कहलाए।</a:t>
            </a:r>
          </a:p>
          <a:p>
            <a:pPr marL="0" indent="0">
              <a:buNone/>
            </a:pPr>
            <a:r>
              <a:rPr lang="en-US"/>
              <a:t>     19 जुलाई, 1296 ईस्वी को जलालुद्दीन अपने भतीजे अलाउद्दीन से मिलने और बधाई देने (देवगिरी के आक्रमण के पश्चात) कड़ा गया। वहां उसके भतीजे द्वारा छलपूर्वक सुल्तान का वध कर दिया गया।</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048585"/>
          <p:cNvSpPr>
            <a:spLocks noGrp="1"/>
          </p:cNvSpPr>
          <p:nvPr>
            <p:ph type="title"/>
          </p:nvPr>
        </p:nvSpPr>
        <p:spPr/>
        <p:txBody>
          <a:bodyPr/>
          <a:lstStyle/>
          <a:p>
            <a:r>
              <a:rPr lang="en-US" sz="4200" b="1">
                <a:solidFill>
                  <a:srgbClr val="008000"/>
                </a:solidFill>
              </a:rPr>
              <a:t>अल्लाउद्दीन खिलजी (1296 - 1316 ई.)</a:t>
            </a:r>
          </a:p>
        </p:txBody>
      </p:sp>
      <p:sp>
        <p:nvSpPr>
          <p:cNvPr id="1048587" name="Content Placeholder 1048586"/>
          <p:cNvSpPr>
            <a:spLocks noGrp="1"/>
          </p:cNvSpPr>
          <p:nvPr>
            <p:ph idx="1"/>
          </p:nvPr>
        </p:nvSpPr>
        <p:spPr/>
        <p:txBody>
          <a:bodyPr>
            <a:normAutofit fontScale="75000" lnSpcReduction="20000"/>
          </a:bodyPr>
          <a:lstStyle/>
          <a:p>
            <a:pPr marL="0" indent="0">
              <a:buNone/>
            </a:pPr>
            <a:r>
              <a:rPr lang="en-US" sz="3544"/>
              <a:t>   सुल्तान बनने के बाद अलाउद्दीन खिलजी ने सर्वप्रथम पूर्व सुल्तान के पुत्र अर्कली खाँ सहित उसके परिवार के समस्त सदस्यों का कत्लेआम किया। तदुपरांत उसने बलबनी और जलाली अमीरों को जड़ मूल से नष्ट कर दिया।                   </a:t>
            </a:r>
          </a:p>
          <a:p>
            <a:pPr marL="0" indent="0">
              <a:buNone/>
            </a:pPr>
            <a:r>
              <a:rPr lang="en-US" sz="3870" b="1"/>
              <a:t> साम्राज्य विस्तार</a:t>
            </a:r>
          </a:p>
          <a:p>
            <a:pPr marL="0" indent="0">
              <a:buNone/>
            </a:pPr>
            <a:r>
              <a:rPr lang="en-US" sz="3733"/>
              <a:t>  अलाउद्दीन के राज्यारोहण के साथ ही सल्तनत के साम्राज्यवादी युग का सूत्रपात होता है। वह प्रारंभ से ही साहसी एवं महत्वाकांक्षी था। जब कड़ा का सूबेदार था तभी उसने 1292 ईस्वी में मालवा पर आक्रमण कर भिलसा नगर को लूटा तथा अपार संपत्ति एकत्रित कर ली।</a:t>
            </a:r>
          </a:p>
          <a:p>
            <a:pPr marL="0" indent="0">
              <a:buNone/>
            </a:pPr>
            <a:r>
              <a:rPr lang="en-US"/>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7" name="Title 1048656"/>
          <p:cNvSpPr>
            <a:spLocks noGrp="1"/>
          </p:cNvSpPr>
          <p:nvPr>
            <p:ph type="title"/>
          </p:nvPr>
        </p:nvSpPr>
        <p:spPr/>
        <p:txBody>
          <a:bodyPr/>
          <a:lstStyle/>
          <a:p>
            <a:endParaRPr lang="en-US"/>
          </a:p>
        </p:txBody>
      </p:sp>
      <p:sp>
        <p:nvSpPr>
          <p:cNvPr id="1048658" name="Content Placeholder 1048657"/>
          <p:cNvSpPr>
            <a:spLocks noGrp="1"/>
          </p:cNvSpPr>
          <p:nvPr>
            <p:ph idx="1"/>
          </p:nvPr>
        </p:nvSpPr>
        <p:spPr/>
        <p:txBody>
          <a:bodyPr>
            <a:normAutofit fontScale="96429" lnSpcReduction="20000"/>
          </a:bodyPr>
          <a:lstStyle/>
          <a:p>
            <a:pPr marL="0" indent="0">
              <a:buNone/>
            </a:pPr>
            <a:r>
              <a:rPr lang="en-US"/>
              <a:t>  अलाउद्दीन ने स्वयं को कड़ा मानिकपुर में ही सुल्तान घोषित कर दिया किंतु उसने अपना राज्याभिषेक दिल्ली में बलबन के लाल महल में करवाया। अलाउद्दीन के समकालीन अमीर खुसरो और उसके परवर्ती इसामी दोनों ने उसे एक भाग्यवादी व्यक्ति कहा है। </a:t>
            </a:r>
          </a:p>
          <a:p>
            <a:pPr marL="0" indent="0">
              <a:buNone/>
            </a:pPr>
            <a:r>
              <a:rPr lang="en-US"/>
              <a:t>  आपने अनवरत युद्धों से अलाउद्दीन ने अपनी सल्तनत का प्रभावशाली विस्तार किया। उत्तर भारत में आधुनिक पंजाब, सिंध और उत्तर प्रदेश केंद्रीय शासन के सीधे नियंत्रण में थे। अधिकांश मध्य भारत जिसमें चंदेरी, एलिचपुर, उज्जैन और मांडू जैसे महत्वपूर्ण स्थान थे, केंद्रीय सरकार द्वारा नियुक्त प्रांतपतियों के सीधे नियंत्रण में थे।</a:t>
            </a:r>
          </a:p>
          <a:p>
            <a:pPr marL="0" indent="0">
              <a:buNone/>
            </a:pP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9" name="Title 1048658"/>
          <p:cNvSpPr>
            <a:spLocks noGrp="1"/>
          </p:cNvSpPr>
          <p:nvPr>
            <p:ph type="title"/>
          </p:nvPr>
        </p:nvSpPr>
        <p:spPr/>
        <p:txBody>
          <a:bodyPr/>
          <a:lstStyle/>
          <a:p>
            <a:endParaRPr lang="en-US"/>
          </a:p>
        </p:txBody>
      </p:sp>
      <p:sp>
        <p:nvSpPr>
          <p:cNvPr id="1048660" name="Content Placeholder 1048659"/>
          <p:cNvSpPr>
            <a:spLocks noGrp="1"/>
          </p:cNvSpPr>
          <p:nvPr>
            <p:ph idx="1"/>
          </p:nvPr>
        </p:nvSpPr>
        <p:spPr/>
        <p:txBody>
          <a:bodyPr>
            <a:normAutofit fontScale="96429" lnSpcReduction="20000"/>
          </a:bodyPr>
          <a:lstStyle/>
          <a:p>
            <a:pPr marL="0" indent="0">
              <a:buNone/>
            </a:pPr>
            <a:r>
              <a:rPr lang="en-US"/>
              <a:t>  राजपूताना, यादव, होयसल व काकतीय राज्य करद राज्य थे । गुजरात सल्तनत का एक प्रांत था। पाण्ड्य राजाओं ने अलाउद्दीन का कभी आधिपत्य स्वीकार नहीं किया और ना ही कोई कर दिया। बिहार, बंगाल, उड़ीसा तथा कश्मीर आदि प्रांत दिल्ली सल्तनत से स्वतंत्र थे। </a:t>
            </a:r>
          </a:p>
          <a:p>
            <a:pPr marL="0" indent="0">
              <a:buNone/>
            </a:pPr>
            <a:r>
              <a:rPr lang="en-US"/>
              <a:t>  अलाउद्दीन खिलजी के शासन काल में मंगोलो के सर्वाधिक आक्रमण हुए। इस आक्रमण से निपटने के लिए उसने </a:t>
            </a:r>
            <a:r>
              <a:rPr lang="en-US" b="1"/>
              <a:t>रक्त और तलवार की नीति </a:t>
            </a:r>
            <a:r>
              <a:rPr lang="en-US"/>
              <a:t>अपनाई । अलाउद्दीन के राजत्व सिद्धांत के अनुसार राजा का कोई सगा संबंधी नहीं होता। विजयों और शत्रु को मित्र बनाने की नीति का पालन करने में अलाउद्दीन की तुलना अकबर से की जा सकती है।</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1" name="Title 1048660"/>
          <p:cNvSpPr>
            <a:spLocks noGrp="1"/>
          </p:cNvSpPr>
          <p:nvPr>
            <p:ph type="title"/>
          </p:nvPr>
        </p:nvSpPr>
        <p:spPr/>
        <p:txBody>
          <a:bodyPr/>
          <a:lstStyle/>
          <a:p>
            <a:endParaRPr lang="en-US"/>
          </a:p>
        </p:txBody>
      </p:sp>
      <p:sp>
        <p:nvSpPr>
          <p:cNvPr id="1048662" name="Content Placeholder 1048661"/>
          <p:cNvSpPr>
            <a:spLocks noGrp="1"/>
          </p:cNvSpPr>
          <p:nvPr>
            <p:ph idx="1"/>
          </p:nvPr>
        </p:nvSpPr>
        <p:spPr/>
        <p:txBody>
          <a:bodyPr/>
          <a:lstStyle/>
          <a:p>
            <a:pPr marL="0" indent="0">
              <a:buNone/>
            </a:pPr>
            <a:r>
              <a:rPr lang="en-US" sz="3000"/>
              <a:t>  अल्लाउद्दीन संभवत पहला शासक था जिसने हिंदू राजाओं को उनकी पूर्व स्थिति में रहने दिया और केवल कर वसूल किया। 1303 ई. में चित्तौड़ विजय अल्लाहउद्दीन की एक नवीन विजय थी। इसके पूर्व इसे किसी सुल्तान ने नहीं जीता था। उसने चित्तौड़ का नाम अपने पुत्र खिज्र खां के नाम पर</a:t>
            </a:r>
            <a:r>
              <a:rPr lang="en-US" sz="3000" b="1"/>
              <a:t> खिज्राबाद</a:t>
            </a:r>
            <a:r>
              <a:rPr lang="en-US" sz="3000"/>
              <a:t> रखा। इस अभियान में अमीर खुसरो ने भी हिस्सा लिया।</a:t>
            </a:r>
          </a:p>
          <a:p>
            <a:pPr marL="0" indent="0">
              <a:buNone/>
            </a:pPr>
            <a:r>
              <a:rPr lang="en-US" sz="3000"/>
              <a:t>   अमीर खुसरो ने पद्मावती की कहानी को सुलेमान-शेवा के नाम लिखा । अलाउद्दीन ने जालौर के शासक कानडदेव के विरुद्ध अपनी नौकरानी को युद्ध में भेजा।</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1284</Words>
  <Application>WPS Office</Application>
  <PresentationFormat>On-screen Show (4:3)</PresentationFormat>
  <Paragraphs>37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Purnea University, purnea   Class    : B.A. part - 2nd  Subject : History (Hon.)                            Paper      : 3rd, Medieval India (1206 - 1764)                    Topic       : Expansion of the Delhi Sultanate(1290-1320) the khilje's Administration and Economic reforms...L-1 </vt:lpstr>
      <vt:lpstr>खिलजी वंश (1290 - 1320 ई.)</vt:lpstr>
      <vt:lpstr>जलालुद्दीन फिरोज खिलजी(1290-1296 ई.)</vt:lpstr>
      <vt:lpstr>Slide 4</vt:lpstr>
      <vt:lpstr>Slide 5</vt:lpstr>
      <vt:lpstr>अल्लाउद्दीन खिलजी (1296 - 1316 ई.)</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Purnea University, purnea   Class    : B.A. part - 2nd  Subject : History (Hon.)                            Paper      : 3rd, Medieval India (1206 - 1764)                    Topic       : Expansion of the Delhi Sultanate(1290-1320) the khilje's Administration and Economic reforms...L-1 </dc:title>
  <dc:creator>CPH1909</dc:creator>
  <cp:lastModifiedBy>ADMIN</cp:lastModifiedBy>
  <cp:revision>1</cp:revision>
  <dcterms:created xsi:type="dcterms:W3CDTF">2015-05-11T00:30:45Z</dcterms:created>
  <dcterms:modified xsi:type="dcterms:W3CDTF">2020-04-28T05:05:16Z</dcterms:modified>
</cp:coreProperties>
</file>