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75" r:id="rId2"/>
    <p:sldId id="276" r:id="rId3"/>
    <p:sldId id="277" r:id="rId4"/>
    <p:sldId id="278" r:id="rId5"/>
    <p:sldId id="279" r:id="rId6"/>
    <p:sldId id="280" r:id="rId7"/>
    <p:sldId id="281" r:id="rId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7" autoAdjust="0"/>
    <p:restoredTop sz="94660"/>
  </p:normalViewPr>
  <p:slideViewPr>
    <p:cSldViewPr snapToGrid="0">
      <p:cViewPr varScale="1">
        <p:scale>
          <a:sx n="47" d="100"/>
          <a:sy n="47" d="100"/>
        </p:scale>
        <p:origin x="-966" y="-9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41"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42"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43"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44"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45"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46"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8" name="Title 1"/>
          <p:cNvSpPr>
            <a:spLocks noGrp="1"/>
          </p:cNvSpPr>
          <p:nvPr>
            <p:ph type="ctrTitle"/>
          </p:nvPr>
        </p:nvSpPr>
        <p:spPr>
          <a:xfrm>
            <a:off x="685800" y="1122363"/>
            <a:ext cx="7772400" cy="2387600"/>
          </a:xfrm>
        </p:spPr>
        <p:txBody>
          <a:bodyPr anchor="b"/>
          <a:lstStyle>
            <a:lvl1pPr algn="ctr">
              <a:defRPr sz="6000"/>
            </a:lvl1pPr>
          </a:lstStyle>
          <a:p>
            <a:r>
              <a:rPr lang="en-US" altLang="zh-CN" smtClean="0"/>
              <a:t>Click to edit Master title style</a:t>
            </a:r>
            <a:endParaRPr lang="en-US" dirty="0"/>
          </a:p>
        </p:txBody>
      </p:sp>
      <p:sp>
        <p:nvSpPr>
          <p:cNvPr id="1048589"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smtClean="0"/>
              <a:t>Click to edit Master subtitle style</a:t>
            </a:r>
            <a:endParaRPr lang="en-US" dirty="0"/>
          </a:p>
        </p:txBody>
      </p:sp>
      <p:sp>
        <p:nvSpPr>
          <p:cNvPr id="1048590" name="Date Placeholder 3"/>
          <p:cNvSpPr>
            <a:spLocks noGrp="1"/>
          </p:cNvSpPr>
          <p:nvPr>
            <p:ph type="dt" sz="half" idx="10"/>
          </p:nvPr>
        </p:nvSpPr>
        <p:spPr/>
        <p:txBody>
          <a:bodyPr/>
          <a:lstStyle/>
          <a:p>
            <a:fld id="{70BC1078-46ED-40F9-8930-935BAD7C2B02}" type="datetimeFigureOut">
              <a:rPr lang="zh-CN" altLang="en-US" smtClean="0"/>
              <a:pPr/>
              <a:t>2020/4/28</a:t>
            </a:fld>
            <a:endParaRPr lang="zh-CN" altLang="en-US"/>
          </a:p>
        </p:txBody>
      </p:sp>
      <p:sp>
        <p:nvSpPr>
          <p:cNvPr id="1048591" name="Footer Placeholder 4"/>
          <p:cNvSpPr>
            <a:spLocks noGrp="1"/>
          </p:cNvSpPr>
          <p:nvPr>
            <p:ph type="ftr" sz="quarter" idx="11"/>
          </p:nvPr>
        </p:nvSpPr>
        <p:spPr/>
        <p:txBody>
          <a:bodyPr/>
          <a:lstStyle/>
          <a:p>
            <a:endParaRPr lang="zh-CN" altLang="en-US"/>
          </a:p>
        </p:txBody>
      </p:sp>
      <p:sp>
        <p:nvSpPr>
          <p:cNvPr id="1048592"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08" name="Title 1"/>
          <p:cNvSpPr>
            <a:spLocks noGrp="1"/>
          </p:cNvSpPr>
          <p:nvPr>
            <p:ph type="title"/>
          </p:nvPr>
        </p:nvSpPr>
        <p:spPr/>
        <p:txBody>
          <a:bodyPr/>
          <a:lstStyle/>
          <a:p>
            <a:r>
              <a:rPr lang="en-US" altLang="zh-CN" smtClean="0"/>
              <a:t>Click to edit Master title style</a:t>
            </a:r>
            <a:endParaRPr lang="en-US" dirty="0"/>
          </a:p>
        </p:txBody>
      </p:sp>
      <p:sp>
        <p:nvSpPr>
          <p:cNvPr id="1048609"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10" name="Date Placeholder 3"/>
          <p:cNvSpPr>
            <a:spLocks noGrp="1"/>
          </p:cNvSpPr>
          <p:nvPr>
            <p:ph type="dt" sz="half" idx="10"/>
          </p:nvPr>
        </p:nvSpPr>
        <p:spPr/>
        <p:txBody>
          <a:bodyPr/>
          <a:lstStyle/>
          <a:p>
            <a:fld id="{70BC1078-46ED-40F9-8930-935BAD7C2B02}" type="datetimeFigureOut">
              <a:rPr lang="zh-CN" altLang="en-US" smtClean="0"/>
              <a:pPr/>
              <a:t>2020/4/28</a:t>
            </a:fld>
            <a:endParaRPr lang="zh-CN" altLang="en-US"/>
          </a:p>
        </p:txBody>
      </p:sp>
      <p:sp>
        <p:nvSpPr>
          <p:cNvPr id="1048611" name="Footer Placeholder 4"/>
          <p:cNvSpPr>
            <a:spLocks noGrp="1"/>
          </p:cNvSpPr>
          <p:nvPr>
            <p:ph type="ftr" sz="quarter" idx="11"/>
          </p:nvPr>
        </p:nvSpPr>
        <p:spPr/>
        <p:txBody>
          <a:bodyPr/>
          <a:lstStyle/>
          <a:p>
            <a:endParaRPr lang="zh-CN" altLang="en-US"/>
          </a:p>
        </p:txBody>
      </p:sp>
      <p:sp>
        <p:nvSpPr>
          <p:cNvPr id="1048612"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597" name="Vertical Title 1"/>
          <p:cNvSpPr>
            <a:spLocks noGrp="1"/>
          </p:cNvSpPr>
          <p:nvPr>
            <p:ph type="title" orient="vert"/>
          </p:nvPr>
        </p:nvSpPr>
        <p:spPr>
          <a:xfrm>
            <a:off x="6543675" y="365125"/>
            <a:ext cx="1971675" cy="5811838"/>
          </a:xfrm>
        </p:spPr>
        <p:txBody>
          <a:bodyPr vert="eaVert"/>
          <a:lstStyle/>
          <a:p>
            <a:r>
              <a:rPr lang="en-US" altLang="zh-CN" smtClean="0"/>
              <a:t>Click to edit Master title style</a:t>
            </a:r>
            <a:endParaRPr lang="en-US" dirty="0"/>
          </a:p>
        </p:txBody>
      </p:sp>
      <p:sp>
        <p:nvSpPr>
          <p:cNvPr id="1048598" name="Vertical Text Placeholder 2"/>
          <p:cNvSpPr>
            <a:spLocks noGrp="1"/>
          </p:cNvSpPr>
          <p:nvPr>
            <p:ph type="body" orient="vert" idx="1"/>
          </p:nvPr>
        </p:nvSpPr>
        <p:spPr>
          <a:xfrm>
            <a:off x="628650" y="365125"/>
            <a:ext cx="5800725" cy="5811838"/>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599" name="Date Placeholder 3"/>
          <p:cNvSpPr>
            <a:spLocks noGrp="1"/>
          </p:cNvSpPr>
          <p:nvPr>
            <p:ph type="dt" sz="half" idx="10"/>
          </p:nvPr>
        </p:nvSpPr>
        <p:spPr/>
        <p:txBody>
          <a:bodyPr/>
          <a:lstStyle/>
          <a:p>
            <a:fld id="{70BC1078-46ED-40F9-8930-935BAD7C2B02}" type="datetimeFigureOut">
              <a:rPr lang="zh-CN" altLang="en-US" smtClean="0"/>
              <a:pPr/>
              <a:t>2020/4/28</a:t>
            </a:fld>
            <a:endParaRPr lang="zh-CN" altLang="en-US"/>
          </a:p>
        </p:txBody>
      </p:sp>
      <p:sp>
        <p:nvSpPr>
          <p:cNvPr id="1048600" name="Footer Placeholder 4"/>
          <p:cNvSpPr>
            <a:spLocks noGrp="1"/>
          </p:cNvSpPr>
          <p:nvPr>
            <p:ph type="ftr" sz="quarter" idx="11"/>
          </p:nvPr>
        </p:nvSpPr>
        <p:spPr/>
        <p:txBody>
          <a:bodyPr/>
          <a:lstStyle/>
          <a:p>
            <a:endParaRPr lang="zh-CN" altLang="en-US"/>
          </a:p>
        </p:txBody>
      </p:sp>
      <p:sp>
        <p:nvSpPr>
          <p:cNvPr id="1048601"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1" name="Title 1"/>
          <p:cNvSpPr>
            <a:spLocks noGrp="1"/>
          </p:cNvSpPr>
          <p:nvPr>
            <p:ph type="title"/>
          </p:nvPr>
        </p:nvSpPr>
        <p:spPr/>
        <p:txBody>
          <a:bodyPr/>
          <a:lstStyle/>
          <a:p>
            <a:r>
              <a:rPr lang="en-US" altLang="zh-CN" smtClean="0"/>
              <a:t>Click to edit Master title style</a:t>
            </a:r>
            <a:endParaRPr lang="en-US" dirty="0"/>
          </a:p>
        </p:txBody>
      </p:sp>
      <p:sp>
        <p:nvSpPr>
          <p:cNvPr id="1048582"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583" name="Date Placeholder 3"/>
          <p:cNvSpPr>
            <a:spLocks noGrp="1"/>
          </p:cNvSpPr>
          <p:nvPr>
            <p:ph type="dt" sz="half" idx="10"/>
          </p:nvPr>
        </p:nvSpPr>
        <p:spPr/>
        <p:txBody>
          <a:bodyPr/>
          <a:lstStyle/>
          <a:p>
            <a:fld id="{70BC1078-46ED-40F9-8930-935BAD7C2B02}" type="datetimeFigureOut">
              <a:rPr lang="zh-CN" altLang="en-US" smtClean="0"/>
              <a:pPr/>
              <a:t>2020/4/28</a:t>
            </a:fld>
            <a:endParaRPr lang="zh-CN" altLang="en-US"/>
          </a:p>
        </p:txBody>
      </p:sp>
      <p:sp>
        <p:nvSpPr>
          <p:cNvPr id="1048584" name="Footer Placeholder 4"/>
          <p:cNvSpPr>
            <a:spLocks noGrp="1"/>
          </p:cNvSpPr>
          <p:nvPr>
            <p:ph type="ftr" sz="quarter" idx="11"/>
          </p:nvPr>
        </p:nvSpPr>
        <p:spPr/>
        <p:txBody>
          <a:bodyPr/>
          <a:lstStyle/>
          <a:p>
            <a:endParaRPr lang="zh-CN" altLang="en-US"/>
          </a:p>
        </p:txBody>
      </p:sp>
      <p:sp>
        <p:nvSpPr>
          <p:cNvPr id="1048585"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13" name="Title 1"/>
          <p:cNvSpPr>
            <a:spLocks noGrp="1"/>
          </p:cNvSpPr>
          <p:nvPr>
            <p:ph type="title"/>
          </p:nvPr>
        </p:nvSpPr>
        <p:spPr>
          <a:xfrm>
            <a:off x="623888" y="1709739"/>
            <a:ext cx="7886700" cy="2852737"/>
          </a:xfrm>
        </p:spPr>
        <p:txBody>
          <a:bodyPr anchor="b"/>
          <a:lstStyle>
            <a:lvl1pPr>
              <a:defRPr sz="6000"/>
            </a:lvl1pPr>
          </a:lstStyle>
          <a:p>
            <a:r>
              <a:rPr lang="en-US" altLang="zh-CN" smtClean="0"/>
              <a:t>Click to edit Master title style</a:t>
            </a:r>
            <a:endParaRPr lang="en-US" dirty="0"/>
          </a:p>
        </p:txBody>
      </p:sp>
      <p:sp>
        <p:nvSpPr>
          <p:cNvPr id="1048614"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smtClean="0"/>
              <a:t>Click to edit Master text styles</a:t>
            </a:r>
          </a:p>
        </p:txBody>
      </p:sp>
      <p:sp>
        <p:nvSpPr>
          <p:cNvPr id="1048615" name="Date Placeholder 3"/>
          <p:cNvSpPr>
            <a:spLocks noGrp="1"/>
          </p:cNvSpPr>
          <p:nvPr>
            <p:ph type="dt" sz="half" idx="10"/>
          </p:nvPr>
        </p:nvSpPr>
        <p:spPr/>
        <p:txBody>
          <a:bodyPr/>
          <a:lstStyle/>
          <a:p>
            <a:fld id="{70BC1078-46ED-40F9-8930-935BAD7C2B02}" type="datetimeFigureOut">
              <a:rPr lang="zh-CN" altLang="en-US" smtClean="0"/>
              <a:pPr/>
              <a:t>2020/4/28</a:t>
            </a:fld>
            <a:endParaRPr lang="zh-CN" altLang="en-US"/>
          </a:p>
        </p:txBody>
      </p:sp>
      <p:sp>
        <p:nvSpPr>
          <p:cNvPr id="1048616" name="Footer Placeholder 4"/>
          <p:cNvSpPr>
            <a:spLocks noGrp="1"/>
          </p:cNvSpPr>
          <p:nvPr>
            <p:ph type="ftr" sz="quarter" idx="11"/>
          </p:nvPr>
        </p:nvSpPr>
        <p:spPr/>
        <p:txBody>
          <a:bodyPr/>
          <a:lstStyle/>
          <a:p>
            <a:endParaRPr lang="zh-CN" altLang="en-US"/>
          </a:p>
        </p:txBody>
      </p:sp>
      <p:sp>
        <p:nvSpPr>
          <p:cNvPr id="1048617" name="Slide Number Placeholder 5"/>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18" name="Title 1"/>
          <p:cNvSpPr>
            <a:spLocks noGrp="1"/>
          </p:cNvSpPr>
          <p:nvPr>
            <p:ph type="title"/>
          </p:nvPr>
        </p:nvSpPr>
        <p:spPr/>
        <p:txBody>
          <a:bodyPr/>
          <a:lstStyle/>
          <a:p>
            <a:r>
              <a:rPr lang="en-US" altLang="zh-CN" smtClean="0"/>
              <a:t>Click to edit Master title style</a:t>
            </a:r>
            <a:endParaRPr lang="en-US" dirty="0"/>
          </a:p>
        </p:txBody>
      </p:sp>
      <p:sp>
        <p:nvSpPr>
          <p:cNvPr id="1048619" name="Content Placeholder 2"/>
          <p:cNvSpPr>
            <a:spLocks noGrp="1"/>
          </p:cNvSpPr>
          <p:nvPr>
            <p:ph sz="half" idx="1"/>
          </p:nvPr>
        </p:nvSpPr>
        <p:spPr>
          <a:xfrm>
            <a:off x="628650" y="1825625"/>
            <a:ext cx="3886200" cy="435133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20" name="Content Placeholder 3"/>
          <p:cNvSpPr>
            <a:spLocks noGrp="1"/>
          </p:cNvSpPr>
          <p:nvPr>
            <p:ph sz="half" idx="2"/>
          </p:nvPr>
        </p:nvSpPr>
        <p:spPr>
          <a:xfrm>
            <a:off x="4629150" y="1825625"/>
            <a:ext cx="3886200" cy="435133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21" name="Date Placeholder 4"/>
          <p:cNvSpPr>
            <a:spLocks noGrp="1"/>
          </p:cNvSpPr>
          <p:nvPr>
            <p:ph type="dt" sz="half" idx="10"/>
          </p:nvPr>
        </p:nvSpPr>
        <p:spPr/>
        <p:txBody>
          <a:bodyPr/>
          <a:lstStyle/>
          <a:p>
            <a:fld id="{70BC1078-46ED-40F9-8930-935BAD7C2B02}" type="datetimeFigureOut">
              <a:rPr lang="zh-CN" altLang="en-US" smtClean="0"/>
              <a:pPr/>
              <a:t>2020/4/28</a:t>
            </a:fld>
            <a:endParaRPr lang="zh-CN" altLang="en-US"/>
          </a:p>
        </p:txBody>
      </p:sp>
      <p:sp>
        <p:nvSpPr>
          <p:cNvPr id="1048622" name="Footer Placeholder 5"/>
          <p:cNvSpPr>
            <a:spLocks noGrp="1"/>
          </p:cNvSpPr>
          <p:nvPr>
            <p:ph type="ftr" sz="quarter" idx="11"/>
          </p:nvPr>
        </p:nvSpPr>
        <p:spPr/>
        <p:txBody>
          <a:bodyPr/>
          <a:lstStyle/>
          <a:p>
            <a:endParaRPr lang="zh-CN" altLang="en-US"/>
          </a:p>
        </p:txBody>
      </p:sp>
      <p:sp>
        <p:nvSpPr>
          <p:cNvPr id="1048623" name="Slide Number Placeholder 6"/>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24" name="Title 1"/>
          <p:cNvSpPr>
            <a:spLocks noGrp="1"/>
          </p:cNvSpPr>
          <p:nvPr>
            <p:ph type="title"/>
          </p:nvPr>
        </p:nvSpPr>
        <p:spPr>
          <a:xfrm>
            <a:off x="629841" y="365126"/>
            <a:ext cx="7886700" cy="1325563"/>
          </a:xfrm>
        </p:spPr>
        <p:txBody>
          <a:bodyPr/>
          <a:lstStyle/>
          <a:p>
            <a:r>
              <a:rPr lang="en-US" altLang="zh-CN" smtClean="0"/>
              <a:t>Click to edit Master title style</a:t>
            </a:r>
            <a:endParaRPr lang="en-US" dirty="0"/>
          </a:p>
        </p:txBody>
      </p:sp>
      <p:sp>
        <p:nvSpPr>
          <p:cNvPr id="1048625"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048626" name="Content Placeholder 3"/>
          <p:cNvSpPr>
            <a:spLocks noGrp="1"/>
          </p:cNvSpPr>
          <p:nvPr>
            <p:ph sz="half" idx="2"/>
          </p:nvPr>
        </p:nvSpPr>
        <p:spPr>
          <a:xfrm>
            <a:off x="629842" y="2505075"/>
            <a:ext cx="3868340" cy="368458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27"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1048628" name="Content Placeholder 5"/>
          <p:cNvSpPr>
            <a:spLocks noGrp="1"/>
          </p:cNvSpPr>
          <p:nvPr>
            <p:ph sz="quarter" idx="4"/>
          </p:nvPr>
        </p:nvSpPr>
        <p:spPr>
          <a:xfrm>
            <a:off x="4629150" y="2505075"/>
            <a:ext cx="3887391" cy="3684588"/>
          </a:xfrm>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29" name="Date Placeholder 6"/>
          <p:cNvSpPr>
            <a:spLocks noGrp="1"/>
          </p:cNvSpPr>
          <p:nvPr>
            <p:ph type="dt" sz="half" idx="10"/>
          </p:nvPr>
        </p:nvSpPr>
        <p:spPr/>
        <p:txBody>
          <a:bodyPr/>
          <a:lstStyle/>
          <a:p>
            <a:fld id="{70BC1078-46ED-40F9-8930-935BAD7C2B02}" type="datetimeFigureOut">
              <a:rPr lang="zh-CN" altLang="en-US" smtClean="0"/>
              <a:pPr/>
              <a:t>2020/4/28</a:t>
            </a:fld>
            <a:endParaRPr lang="zh-CN" altLang="en-US"/>
          </a:p>
        </p:txBody>
      </p:sp>
      <p:sp>
        <p:nvSpPr>
          <p:cNvPr id="1048630" name="Footer Placeholder 7"/>
          <p:cNvSpPr>
            <a:spLocks noGrp="1"/>
          </p:cNvSpPr>
          <p:nvPr>
            <p:ph type="ftr" sz="quarter" idx="11"/>
          </p:nvPr>
        </p:nvSpPr>
        <p:spPr/>
        <p:txBody>
          <a:bodyPr/>
          <a:lstStyle/>
          <a:p>
            <a:endParaRPr lang="zh-CN" altLang="en-US"/>
          </a:p>
        </p:txBody>
      </p:sp>
      <p:sp>
        <p:nvSpPr>
          <p:cNvPr id="1048631" name="Slide Number Placeholder 8"/>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593" name="Title 1"/>
          <p:cNvSpPr>
            <a:spLocks noGrp="1"/>
          </p:cNvSpPr>
          <p:nvPr>
            <p:ph type="title"/>
          </p:nvPr>
        </p:nvSpPr>
        <p:spPr/>
        <p:txBody>
          <a:bodyPr/>
          <a:lstStyle/>
          <a:p>
            <a:r>
              <a:rPr lang="en-US" altLang="zh-CN" smtClean="0"/>
              <a:t>Click to edit Master title style</a:t>
            </a:r>
            <a:endParaRPr lang="en-US" dirty="0"/>
          </a:p>
        </p:txBody>
      </p:sp>
      <p:sp>
        <p:nvSpPr>
          <p:cNvPr id="1048594" name="Date Placeholder 2"/>
          <p:cNvSpPr>
            <a:spLocks noGrp="1"/>
          </p:cNvSpPr>
          <p:nvPr>
            <p:ph type="dt" sz="half" idx="10"/>
          </p:nvPr>
        </p:nvSpPr>
        <p:spPr/>
        <p:txBody>
          <a:bodyPr/>
          <a:lstStyle/>
          <a:p>
            <a:fld id="{70BC1078-46ED-40F9-8930-935BAD7C2B02}" type="datetimeFigureOut">
              <a:rPr lang="zh-CN" altLang="en-US" smtClean="0"/>
              <a:pPr/>
              <a:t>2020/4/28</a:t>
            </a:fld>
            <a:endParaRPr lang="zh-CN" altLang="en-US"/>
          </a:p>
        </p:txBody>
      </p:sp>
      <p:sp>
        <p:nvSpPr>
          <p:cNvPr id="1048595" name="Footer Placeholder 3"/>
          <p:cNvSpPr>
            <a:spLocks noGrp="1"/>
          </p:cNvSpPr>
          <p:nvPr>
            <p:ph type="ftr" sz="quarter" idx="11"/>
          </p:nvPr>
        </p:nvSpPr>
        <p:spPr/>
        <p:txBody>
          <a:bodyPr/>
          <a:lstStyle/>
          <a:p>
            <a:endParaRPr lang="zh-CN" altLang="en-US"/>
          </a:p>
        </p:txBody>
      </p:sp>
      <p:sp>
        <p:nvSpPr>
          <p:cNvPr id="1048596" name="Slide Number Placeholder 4"/>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32" name="Date Placeholder 1"/>
          <p:cNvSpPr>
            <a:spLocks noGrp="1"/>
          </p:cNvSpPr>
          <p:nvPr>
            <p:ph type="dt" sz="half" idx="10"/>
          </p:nvPr>
        </p:nvSpPr>
        <p:spPr/>
        <p:txBody>
          <a:bodyPr/>
          <a:lstStyle/>
          <a:p>
            <a:fld id="{70BC1078-46ED-40F9-8930-935BAD7C2B02}" type="datetimeFigureOut">
              <a:rPr lang="zh-CN" altLang="en-US" smtClean="0"/>
              <a:pPr/>
              <a:t>2020/4/28</a:t>
            </a:fld>
            <a:endParaRPr lang="zh-CN" altLang="en-US"/>
          </a:p>
        </p:txBody>
      </p:sp>
      <p:sp>
        <p:nvSpPr>
          <p:cNvPr id="1048633" name="Footer Placeholder 2"/>
          <p:cNvSpPr>
            <a:spLocks noGrp="1"/>
          </p:cNvSpPr>
          <p:nvPr>
            <p:ph type="ftr" sz="quarter" idx="11"/>
          </p:nvPr>
        </p:nvSpPr>
        <p:spPr/>
        <p:txBody>
          <a:bodyPr/>
          <a:lstStyle/>
          <a:p>
            <a:endParaRPr lang="zh-CN" altLang="en-US"/>
          </a:p>
        </p:txBody>
      </p:sp>
      <p:sp>
        <p:nvSpPr>
          <p:cNvPr id="1048634" name="Slide Number Placeholder 3"/>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35" name="Title 1"/>
          <p:cNvSpPr>
            <a:spLocks noGrp="1"/>
          </p:cNvSpPr>
          <p:nvPr>
            <p:ph type="title"/>
          </p:nvPr>
        </p:nvSpPr>
        <p:spPr>
          <a:xfrm>
            <a:off x="629841" y="457200"/>
            <a:ext cx="2949178" cy="1600200"/>
          </a:xfrm>
        </p:spPr>
        <p:txBody>
          <a:bodyPr anchor="b"/>
          <a:lstStyle>
            <a:lvl1pPr>
              <a:defRPr sz="3200"/>
            </a:lvl1pPr>
          </a:lstStyle>
          <a:p>
            <a:r>
              <a:rPr lang="en-US" altLang="zh-CN" smtClean="0"/>
              <a:t>Click to edit Master title style</a:t>
            </a:r>
            <a:endParaRPr lang="en-US" dirty="0"/>
          </a:p>
        </p:txBody>
      </p:sp>
      <p:sp>
        <p:nvSpPr>
          <p:cNvPr id="1048636"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637"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1048638" name="Date Placeholder 4"/>
          <p:cNvSpPr>
            <a:spLocks noGrp="1"/>
          </p:cNvSpPr>
          <p:nvPr>
            <p:ph type="dt" sz="half" idx="10"/>
          </p:nvPr>
        </p:nvSpPr>
        <p:spPr/>
        <p:txBody>
          <a:bodyPr/>
          <a:lstStyle/>
          <a:p>
            <a:fld id="{70BC1078-46ED-40F9-8930-935BAD7C2B02}" type="datetimeFigureOut">
              <a:rPr lang="zh-CN" altLang="en-US" smtClean="0"/>
              <a:pPr/>
              <a:t>2020/4/28</a:t>
            </a:fld>
            <a:endParaRPr lang="zh-CN" altLang="en-US"/>
          </a:p>
        </p:txBody>
      </p:sp>
      <p:sp>
        <p:nvSpPr>
          <p:cNvPr id="1048639" name="Footer Placeholder 5"/>
          <p:cNvSpPr>
            <a:spLocks noGrp="1"/>
          </p:cNvSpPr>
          <p:nvPr>
            <p:ph type="ftr" sz="quarter" idx="11"/>
          </p:nvPr>
        </p:nvSpPr>
        <p:spPr/>
        <p:txBody>
          <a:bodyPr/>
          <a:lstStyle/>
          <a:p>
            <a:endParaRPr lang="zh-CN" altLang="en-US"/>
          </a:p>
        </p:txBody>
      </p:sp>
      <p:sp>
        <p:nvSpPr>
          <p:cNvPr id="1048640" name="Slide Number Placeholder 6"/>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02" name="Title 1"/>
          <p:cNvSpPr>
            <a:spLocks noGrp="1"/>
          </p:cNvSpPr>
          <p:nvPr>
            <p:ph type="title"/>
          </p:nvPr>
        </p:nvSpPr>
        <p:spPr>
          <a:xfrm>
            <a:off x="629841" y="457200"/>
            <a:ext cx="2949178" cy="1600200"/>
          </a:xfrm>
        </p:spPr>
        <p:txBody>
          <a:bodyPr anchor="b"/>
          <a:lstStyle>
            <a:lvl1pPr>
              <a:defRPr sz="3200"/>
            </a:lvl1pPr>
          </a:lstStyle>
          <a:p>
            <a:r>
              <a:rPr lang="en-US" altLang="zh-CN" smtClean="0"/>
              <a:t>Click to edit Master title style</a:t>
            </a:r>
            <a:endParaRPr lang="en-US" dirty="0"/>
          </a:p>
        </p:txBody>
      </p:sp>
      <p:sp>
        <p:nvSpPr>
          <p:cNvPr id="104860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ltLang="zh-CN" smtClean="0"/>
              <a:t>Click icon to add picture</a:t>
            </a:r>
            <a:endParaRPr lang="en-US" dirty="0"/>
          </a:p>
        </p:txBody>
      </p:sp>
      <p:sp>
        <p:nvSpPr>
          <p:cNvPr id="104860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Click to edit Master text styles</a:t>
            </a:r>
          </a:p>
        </p:txBody>
      </p:sp>
      <p:sp>
        <p:nvSpPr>
          <p:cNvPr id="1048605" name="Date Placeholder 4"/>
          <p:cNvSpPr>
            <a:spLocks noGrp="1"/>
          </p:cNvSpPr>
          <p:nvPr>
            <p:ph type="dt" sz="half" idx="10"/>
          </p:nvPr>
        </p:nvSpPr>
        <p:spPr/>
        <p:txBody>
          <a:bodyPr/>
          <a:lstStyle/>
          <a:p>
            <a:fld id="{70BC1078-46ED-40F9-8930-935BAD7C2B02}" type="datetimeFigureOut">
              <a:rPr lang="zh-CN" altLang="en-US" smtClean="0"/>
              <a:pPr/>
              <a:t>2020/4/28</a:t>
            </a:fld>
            <a:endParaRPr lang="zh-CN" altLang="en-US"/>
          </a:p>
        </p:txBody>
      </p:sp>
      <p:sp>
        <p:nvSpPr>
          <p:cNvPr id="1048606" name="Footer Placeholder 5"/>
          <p:cNvSpPr>
            <a:spLocks noGrp="1"/>
          </p:cNvSpPr>
          <p:nvPr>
            <p:ph type="ftr" sz="quarter" idx="11"/>
          </p:nvPr>
        </p:nvSpPr>
        <p:spPr/>
        <p:txBody>
          <a:bodyPr/>
          <a:lstStyle/>
          <a:p>
            <a:endParaRPr lang="zh-CN" altLang="en-US"/>
          </a:p>
        </p:txBody>
      </p:sp>
      <p:sp>
        <p:nvSpPr>
          <p:cNvPr id="1048607" name="Slide Number Placeholder 6"/>
          <p:cNvSpPr>
            <a:spLocks noGrp="1"/>
          </p:cNvSpPr>
          <p:nvPr>
            <p:ph type="sldNum" sz="quarter" idx="12"/>
          </p:nvPr>
        </p:nvSpPr>
        <p:spPr/>
        <p:txBody>
          <a:bodyPr/>
          <a:lstStyle/>
          <a:p>
            <a:fld id="{D5B52ADC-5BFA-4FBD-BEE2-16096B7F4166}"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ltLang="zh-CN" smtClean="0"/>
              <a:t>Click to edit Master title style</a:t>
            </a:r>
            <a:endParaRPr lang="en-US" dirty="0"/>
          </a:p>
        </p:txBody>
      </p:sp>
      <p:sp>
        <p:nvSpPr>
          <p:cNvPr id="1048577"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dirty="0"/>
          </a:p>
        </p:txBody>
      </p:sp>
      <p:sp>
        <p:nvSpPr>
          <p:cNvPr id="1048578"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BC1078-46ED-40F9-8930-935BAD7C2B02}" type="datetimeFigureOut">
              <a:rPr lang="zh-CN" altLang="en-US" smtClean="0"/>
              <a:pPr/>
              <a:t>2020/4/28</a:t>
            </a:fld>
            <a:endParaRPr lang="zh-CN" altLang="en-US"/>
          </a:p>
        </p:txBody>
      </p:sp>
      <p:sp>
        <p:nvSpPr>
          <p:cNvPr id="1048579"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1048580"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B52ADC-5BFA-4FBD-BEE2-16096B7F4166}"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Title 1048585"/>
          <p:cNvSpPr>
            <a:spLocks noGrp="1"/>
          </p:cNvSpPr>
          <p:nvPr>
            <p:ph type="title"/>
          </p:nvPr>
        </p:nvSpPr>
        <p:spPr>
          <a:xfrm>
            <a:off x="628650" y="365126"/>
            <a:ext cx="7886700" cy="4299430"/>
          </a:xfrm>
        </p:spPr>
        <p:txBody>
          <a:bodyPr>
            <a:normAutofit fontScale="90000"/>
          </a:bodyPr>
          <a:lstStyle/>
          <a:p>
            <a:r>
              <a:rPr lang="en-US" sz="6000" b="1">
                <a:solidFill>
                  <a:srgbClr val="9933FF"/>
                </a:solidFill>
              </a:rPr>
              <a:t>Purnea University, purnea</a:t>
            </a:r>
            <a:br>
              <a:rPr lang="en-US" sz="6000" b="1">
                <a:solidFill>
                  <a:srgbClr val="9933FF"/>
                </a:solidFill>
              </a:rPr>
            </a:br>
            <a:r>
              <a:rPr lang="en-US" sz="6000" b="1">
                <a:solidFill>
                  <a:srgbClr val="9933FF"/>
                </a:solidFill>
              </a:rPr>
              <a:t/>
            </a:r>
            <a:br>
              <a:rPr lang="en-US" sz="6000" b="1">
                <a:solidFill>
                  <a:srgbClr val="9933FF"/>
                </a:solidFill>
              </a:rPr>
            </a:br>
            <a:r>
              <a:rPr lang="en-US" sz="3888"/>
              <a:t>Class    : B.A. part - 2nd</a:t>
            </a:r>
            <a:br>
              <a:rPr lang="en-US" sz="3888"/>
            </a:br>
            <a:r>
              <a:rPr lang="en-US" sz="3888"/>
              <a:t>Subject: History (Hon.)                            Paper   : </a:t>
            </a:r>
            <a:r>
              <a:rPr lang="en-US" sz="3777"/>
              <a:t>3rd, Medieval India (1206 - 1764)                     </a:t>
            </a:r>
            <a:br>
              <a:rPr lang="en-US" sz="3777"/>
            </a:br>
            <a:r>
              <a:rPr lang="en-US" sz="3777"/>
              <a:t> Topic   :Expansion of the Delhi Sultanate (1290-1320) The Khilje's Administration and economic reforms, L - 2</a:t>
            </a:r>
          </a:p>
        </p:txBody>
      </p:sp>
      <p:sp>
        <p:nvSpPr>
          <p:cNvPr id="1048587" name="Content Placeholder 1048586"/>
          <p:cNvSpPr>
            <a:spLocks noGrp="1"/>
          </p:cNvSpPr>
          <p:nvPr>
            <p:ph idx="1"/>
          </p:nvPr>
        </p:nvSpPr>
        <p:spPr>
          <a:xfrm>
            <a:off x="4130717" y="4904660"/>
            <a:ext cx="4174364" cy="1582619"/>
          </a:xfrm>
        </p:spPr>
        <p:txBody>
          <a:bodyPr>
            <a:normAutofit fontScale="92560" lnSpcReduction="20000"/>
          </a:bodyPr>
          <a:lstStyle/>
          <a:p>
            <a:pPr marL="0" indent="0">
              <a:buNone/>
            </a:pPr>
            <a:r>
              <a:rPr lang="en-US" sz="3020" b="1">
                <a:solidFill>
                  <a:srgbClr val="002060"/>
                </a:solidFill>
              </a:rPr>
              <a:t>Dr. Suresh Kumar Meena</a:t>
            </a:r>
            <a:r>
              <a:rPr lang="en-US">
                <a:solidFill>
                  <a:srgbClr val="002060"/>
                </a:solidFill>
              </a:rPr>
              <a:t>                  </a:t>
            </a:r>
            <a:r>
              <a:rPr lang="en-US" sz="2688">
                <a:solidFill>
                  <a:srgbClr val="002060"/>
                </a:solidFill>
              </a:rPr>
              <a:t>Assistant Professor, History  </a:t>
            </a:r>
          </a:p>
          <a:p>
            <a:pPr marL="0" indent="0">
              <a:buNone/>
            </a:pPr>
            <a:r>
              <a:rPr lang="en-US" sz="3010" b="1">
                <a:solidFill>
                  <a:srgbClr val="002060"/>
                </a:solidFill>
              </a:rPr>
              <a:t>M. L. Arya College, kasba</a:t>
            </a:r>
            <a:r>
              <a:rPr lang="en-US">
                <a:solidFill>
                  <a:srgbClr val="002060"/>
                </a:solidFill>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7" name="Title 1048646"/>
          <p:cNvSpPr>
            <a:spLocks noGrp="1"/>
          </p:cNvSpPr>
          <p:nvPr>
            <p:ph type="title"/>
          </p:nvPr>
        </p:nvSpPr>
        <p:spPr/>
        <p:txBody>
          <a:bodyPr/>
          <a:lstStyle/>
          <a:p>
            <a:endParaRPr lang="en-US"/>
          </a:p>
        </p:txBody>
      </p:sp>
      <p:sp>
        <p:nvSpPr>
          <p:cNvPr id="1048648" name="Content Placeholder 1048647"/>
          <p:cNvSpPr>
            <a:spLocks noGrp="1"/>
          </p:cNvSpPr>
          <p:nvPr>
            <p:ph idx="1"/>
          </p:nvPr>
        </p:nvSpPr>
        <p:spPr/>
        <p:txBody>
          <a:bodyPr>
            <a:normAutofit fontScale="71795" lnSpcReduction="20000"/>
          </a:bodyPr>
          <a:lstStyle/>
          <a:p>
            <a:pPr marL="0" indent="0">
              <a:buNone/>
            </a:pPr>
            <a:r>
              <a:rPr lang="en-US" sz="3900" b="1">
                <a:solidFill>
                  <a:srgbClr val="008000"/>
                </a:solidFill>
              </a:rPr>
              <a:t>          </a:t>
            </a:r>
            <a:r>
              <a:rPr lang="en-US" sz="6363" b="1">
                <a:solidFill>
                  <a:srgbClr val="008000"/>
                </a:solidFill>
              </a:rPr>
              <a:t>राजनीतिक आदर्श (राजत्व)</a:t>
            </a:r>
          </a:p>
          <a:p>
            <a:pPr marL="0" indent="0">
              <a:buNone/>
            </a:pPr>
            <a:r>
              <a:rPr lang="en-US" sz="3900" b="0">
                <a:solidFill>
                  <a:srgbClr val="000000"/>
                </a:solidFill>
              </a:rPr>
              <a:t>    उसकी सबसे महत्वपूर्ण विशेषता यह थी कि उसने राजनीति को धर्म से कभी प्रभावित नहीं होने दिया। उसने खलीफा की सत्ता को मान्यता दी लेकिन प्रशासन में उनके हस्तक्षेप को स्वीकार नहीं किया। </a:t>
            </a:r>
          </a:p>
          <a:p>
            <a:pPr marL="0" indent="0">
              <a:buNone/>
            </a:pPr>
            <a:r>
              <a:rPr lang="en-US" sz="3900" b="0">
                <a:solidFill>
                  <a:srgbClr val="000000"/>
                </a:solidFill>
              </a:rPr>
              <a:t>     यामीन उल खिलाफत नासिरी अमीर उल मुमनिन (खलीफा का नायब) की उपाधि ग्रहण की। खजाइनुल फुतूह में अमीर खुसरो ने अल्लाहउद्दीन को</a:t>
            </a:r>
            <a:r>
              <a:rPr lang="en-US" sz="3900" b="1">
                <a:solidFill>
                  <a:srgbClr val="000000"/>
                </a:solidFill>
              </a:rPr>
              <a:t> विश्व का सुल्तान, पृथ्वी के शासकों का सुल्तान, युग का विजेता, जनता का चरवाहा </a:t>
            </a:r>
            <a:r>
              <a:rPr lang="en-US" sz="3900" b="0">
                <a:solidFill>
                  <a:srgbClr val="000000"/>
                </a:solidFill>
              </a:rPr>
              <a:t>जैसी उपाधियों से विभूषित किया।</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9" name="Title 1048648"/>
          <p:cNvSpPr>
            <a:spLocks noGrp="1"/>
          </p:cNvSpPr>
          <p:nvPr>
            <p:ph type="title"/>
          </p:nvPr>
        </p:nvSpPr>
        <p:spPr/>
        <p:txBody>
          <a:bodyPr/>
          <a:lstStyle/>
          <a:p>
            <a:endParaRPr lang="en-US"/>
          </a:p>
        </p:txBody>
      </p:sp>
      <p:sp>
        <p:nvSpPr>
          <p:cNvPr id="1048650" name="Content Placeholder 1048649"/>
          <p:cNvSpPr>
            <a:spLocks noGrp="1"/>
          </p:cNvSpPr>
          <p:nvPr>
            <p:ph idx="1"/>
          </p:nvPr>
        </p:nvSpPr>
        <p:spPr/>
        <p:txBody>
          <a:bodyPr>
            <a:normAutofit fontScale="96656" lnSpcReduction="20000"/>
          </a:bodyPr>
          <a:lstStyle/>
          <a:p>
            <a:pPr marL="0" indent="0">
              <a:buNone/>
            </a:pPr>
            <a:r>
              <a:rPr lang="en-US" sz="2990"/>
              <a:t>    उसने शासन में न तो इस्लाम धर्म के सिद्धांतों का सहारा लिया न उलेमा वर्ग से सलाह ली और नहीं खलीफा के नाम का सहारा लिया। वह निरंकुश राजतंत्र में विश्वास करता था । अलाउद्दीन ने बलबन के जातीय उच्चतावादी नीति का त्याग किया और योग्यता के आधार पर पदों का वितरण किया। </a:t>
            </a:r>
          </a:p>
          <a:p>
            <a:pPr marL="0" indent="0">
              <a:buNone/>
            </a:pPr>
            <a:r>
              <a:rPr lang="en-US" sz="2990" b="1">
                <a:solidFill>
                  <a:srgbClr val="008000"/>
                </a:solidFill>
              </a:rPr>
              <a:t>                     </a:t>
            </a:r>
            <a:r>
              <a:rPr lang="en-US" sz="4639" b="1">
                <a:solidFill>
                  <a:srgbClr val="008000"/>
                </a:solidFill>
              </a:rPr>
              <a:t> प्रशासनिक सुधार</a:t>
            </a:r>
          </a:p>
          <a:p>
            <a:pPr marL="0" indent="0">
              <a:buNone/>
            </a:pPr>
            <a:r>
              <a:rPr lang="en-US" sz="2990" b="0">
                <a:solidFill>
                  <a:srgbClr val="000000"/>
                </a:solidFill>
              </a:rPr>
              <a:t>     बरनी के अनुसार एक बुद्धिमान वजीर के बिना राजत्व व्यर्थ है तथा सुल्तान के लिए एक बुद्धिमान वजीर से बढ़कर अभियान और यश का दूसरा स्त्रोत नहीं है और हो भी नहीं सकता।</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1" name="Title 1048650"/>
          <p:cNvSpPr>
            <a:spLocks noGrp="1"/>
          </p:cNvSpPr>
          <p:nvPr>
            <p:ph type="title"/>
          </p:nvPr>
        </p:nvSpPr>
        <p:spPr/>
        <p:txBody>
          <a:bodyPr/>
          <a:lstStyle/>
          <a:p>
            <a:endParaRPr lang="en-US"/>
          </a:p>
        </p:txBody>
      </p:sp>
      <p:sp>
        <p:nvSpPr>
          <p:cNvPr id="1048652" name="Content Placeholder 1048651"/>
          <p:cNvSpPr>
            <a:spLocks noGrp="1"/>
          </p:cNvSpPr>
          <p:nvPr>
            <p:ph idx="1"/>
          </p:nvPr>
        </p:nvSpPr>
        <p:spPr/>
        <p:txBody>
          <a:bodyPr/>
          <a:lstStyle/>
          <a:p>
            <a:pPr marL="0" indent="0">
              <a:buNone/>
            </a:pPr>
            <a:r>
              <a:rPr lang="en-US"/>
              <a:t>   </a:t>
            </a:r>
            <a:r>
              <a:rPr lang="en-US" sz="3100"/>
              <a:t>  अलाउद्दीन ने काजी मुगीसुद्दीन से कहा यद्यपि मुझे कोई ज्ञान नहीं है और न मैंने कोई पुस्तक पढ़ी है फिर भी मैं जन्म से मुसलमान हूं। अलाउद्दीन ने राजधानी के आर्थिक मामलों की देखरेख के लिए </a:t>
            </a:r>
            <a:r>
              <a:rPr lang="en-US" sz="3100" b="1"/>
              <a:t>दीवाने ए रियासत </a:t>
            </a:r>
            <a:r>
              <a:rPr lang="en-US" sz="3100"/>
              <a:t>नामक एक नवीन विभाग की स्थापना की। दीवान ए रियासत व्यापारी वर्ग पर नियंत्रण रखता था। </a:t>
            </a:r>
          </a:p>
          <a:p>
            <a:pPr marL="0" indent="0">
              <a:buNone/>
            </a:pPr>
            <a:r>
              <a:rPr lang="en-US" sz="3100" b="1"/>
              <a:t>     मुहतसिब</a:t>
            </a:r>
            <a:r>
              <a:rPr lang="en-US" sz="3100"/>
              <a:t> जनसाधारण के अत्याचार का रक्षक तथा देखभाल करने वाला था। वह बाजारों पर भी नियंत्रण रखता था और नाप तोल का निरीक्षण करता था।</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3" name="Title 1048652"/>
          <p:cNvSpPr>
            <a:spLocks noGrp="1"/>
          </p:cNvSpPr>
          <p:nvPr>
            <p:ph type="title"/>
          </p:nvPr>
        </p:nvSpPr>
        <p:spPr/>
        <p:txBody>
          <a:bodyPr/>
          <a:lstStyle/>
          <a:p>
            <a:endParaRPr lang="en-US"/>
          </a:p>
        </p:txBody>
      </p:sp>
      <p:sp>
        <p:nvSpPr>
          <p:cNvPr id="1048654" name="Content Placeholder 1048653"/>
          <p:cNvSpPr>
            <a:spLocks noGrp="1"/>
          </p:cNvSpPr>
          <p:nvPr>
            <p:ph idx="1"/>
          </p:nvPr>
        </p:nvSpPr>
        <p:spPr>
          <a:xfrm>
            <a:off x="839597" y="1825625"/>
            <a:ext cx="7886700" cy="4351338"/>
          </a:xfrm>
        </p:spPr>
        <p:txBody>
          <a:bodyPr>
            <a:normAutofit fontScale="92857" lnSpcReduction="20000"/>
          </a:bodyPr>
          <a:lstStyle/>
          <a:p>
            <a:pPr marL="0" indent="0">
              <a:buNone/>
            </a:pPr>
            <a:r>
              <a:rPr lang="en-US"/>
              <a:t>    </a:t>
            </a:r>
            <a:r>
              <a:rPr lang="en-US" sz="3440"/>
              <a:t>अलाउद्दीन ने गुप्तचर पद्धति को पूर्णतया संगठित किया। इस विभाग का मुख्य अधिकारी</a:t>
            </a:r>
            <a:r>
              <a:rPr lang="en-US" sz="3440" b="1"/>
              <a:t> वरीद ए मुमालिक </a:t>
            </a:r>
            <a:r>
              <a:rPr lang="en-US" sz="3440"/>
              <a:t>था। उसके अंतर्गत अनेक वरीद संदेशवाहक यह कार्य थे। वरीद के अतिरिक्त अलाउद्दीन ने अनेक सूचनादाता नियुक्त किए जो </a:t>
            </a:r>
            <a:r>
              <a:rPr lang="en-US" sz="3440" b="1"/>
              <a:t>मुनहियन या मुन्नी</a:t>
            </a:r>
            <a:r>
              <a:rPr lang="en-US" sz="3440"/>
              <a:t> कहलाते थे।</a:t>
            </a:r>
          </a:p>
          <a:p>
            <a:pPr marL="0" indent="0">
              <a:buNone/>
            </a:pPr>
            <a:r>
              <a:rPr lang="en-US" sz="3440"/>
              <a:t>    खालसा अथवा रक्षित प्रदेशों का शासन केंद्र द्वारा किया जाता था। </a:t>
            </a:r>
            <a:r>
              <a:rPr lang="en-US" sz="3440" b="1"/>
              <a:t>अमीर और सहना </a:t>
            </a:r>
            <a:r>
              <a:rPr lang="en-US" sz="3440"/>
              <a:t>इसका शासन संभालते थे। दिल्ली के आसपास के प्रदेश इस पद्धति के अंतर्गत आते थे।</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5" name="Title 1048654"/>
          <p:cNvSpPr>
            <a:spLocks noGrp="1"/>
          </p:cNvSpPr>
          <p:nvPr>
            <p:ph type="title"/>
          </p:nvPr>
        </p:nvSpPr>
        <p:spPr/>
        <p:txBody>
          <a:bodyPr/>
          <a:lstStyle/>
          <a:p>
            <a:endParaRPr lang="en-US"/>
          </a:p>
        </p:txBody>
      </p:sp>
      <p:sp>
        <p:nvSpPr>
          <p:cNvPr id="1048656" name="Content Placeholder 1048655"/>
          <p:cNvSpPr>
            <a:spLocks noGrp="1"/>
          </p:cNvSpPr>
          <p:nvPr>
            <p:ph idx="1"/>
          </p:nvPr>
        </p:nvSpPr>
        <p:spPr>
          <a:xfrm>
            <a:off x="628649" y="1827958"/>
            <a:ext cx="7886700" cy="4351338"/>
          </a:xfrm>
        </p:spPr>
        <p:txBody>
          <a:bodyPr>
            <a:normAutofit fontScale="76190" lnSpcReduction="20000"/>
          </a:bodyPr>
          <a:lstStyle/>
          <a:p>
            <a:pPr marL="0" indent="0">
              <a:buNone/>
            </a:pPr>
            <a:r>
              <a:rPr lang="en-US" sz="4900" b="1">
                <a:solidFill>
                  <a:srgbClr val="008000"/>
                </a:solidFill>
              </a:rPr>
              <a:t>                सैनिक सुधार</a:t>
            </a:r>
          </a:p>
          <a:p>
            <a:pPr marL="0" indent="0">
              <a:buNone/>
            </a:pPr>
            <a:r>
              <a:rPr lang="en-US" sz="4200" b="0">
                <a:solidFill>
                  <a:srgbClr val="008000"/>
                </a:solidFill>
              </a:rPr>
              <a:t>     </a:t>
            </a:r>
            <a:r>
              <a:rPr lang="en-US" sz="4200" b="0">
                <a:solidFill>
                  <a:srgbClr val="000000"/>
                </a:solidFill>
              </a:rPr>
              <a:t>किलों या दुर्गों में अनुभवी तथा विवेकशील सेनानायक नियुक्त किए जाते थे, इन्हें </a:t>
            </a:r>
            <a:r>
              <a:rPr lang="en-US" sz="4200" b="1">
                <a:solidFill>
                  <a:srgbClr val="000000"/>
                </a:solidFill>
              </a:rPr>
              <a:t>कोतवाल </a:t>
            </a:r>
            <a:r>
              <a:rPr lang="en-US" sz="4200" b="0">
                <a:solidFill>
                  <a:srgbClr val="000000"/>
                </a:solidFill>
              </a:rPr>
              <a:t>कहा जाता था। अलाउद्दीन ने सेना का विकेंद्रीकरण किया। उसने स्थाई सेना के गठन हेतु सीधी भर्ती की और केंद्रीय कोषागार से सैनिकों को नगद वेतन देना प्रारंभ किया। </a:t>
            </a:r>
          </a:p>
          <a:p>
            <a:pPr marL="0" indent="0">
              <a:buNone/>
            </a:pPr>
            <a:r>
              <a:rPr lang="en-US" sz="4200" b="0">
                <a:solidFill>
                  <a:srgbClr val="000000"/>
                </a:solidFill>
              </a:rPr>
              <a:t>    सेना की इकाइयों का विभाजन </a:t>
            </a:r>
            <a:r>
              <a:rPr lang="en-US" sz="4200" b="1">
                <a:solidFill>
                  <a:srgbClr val="000000"/>
                </a:solidFill>
              </a:rPr>
              <a:t>हजार, सौ और दस</a:t>
            </a:r>
            <a:r>
              <a:rPr lang="en-US" sz="4200" b="0">
                <a:solidFill>
                  <a:srgbClr val="000000"/>
                </a:solidFill>
              </a:rPr>
              <a:t> पर आधारित था जो </a:t>
            </a:r>
            <a:r>
              <a:rPr lang="en-US" sz="4200" b="1">
                <a:solidFill>
                  <a:srgbClr val="000000"/>
                </a:solidFill>
              </a:rPr>
              <a:t>खानों, मलिकों, अमीरों, सिपहसालारों </a:t>
            </a:r>
            <a:r>
              <a:rPr lang="en-US" sz="4200" b="0">
                <a:solidFill>
                  <a:srgbClr val="000000"/>
                </a:solidFill>
              </a:rPr>
              <a:t>इत्यादि के अंतर्गत थे।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7" name="Title 1048656"/>
          <p:cNvSpPr>
            <a:spLocks noGrp="1"/>
          </p:cNvSpPr>
          <p:nvPr>
            <p:ph type="title"/>
          </p:nvPr>
        </p:nvSpPr>
        <p:spPr/>
        <p:txBody>
          <a:bodyPr/>
          <a:lstStyle/>
          <a:p>
            <a:endParaRPr lang="en-US"/>
          </a:p>
        </p:txBody>
      </p:sp>
      <p:sp>
        <p:nvSpPr>
          <p:cNvPr id="1048658" name="Content Placeholder 1048657"/>
          <p:cNvSpPr>
            <a:spLocks noGrp="1"/>
          </p:cNvSpPr>
          <p:nvPr>
            <p:ph idx="1"/>
          </p:nvPr>
        </p:nvSpPr>
        <p:spPr/>
        <p:txBody>
          <a:bodyPr/>
          <a:lstStyle/>
          <a:p>
            <a:pPr marL="0" indent="0">
              <a:buNone/>
            </a:pPr>
            <a:r>
              <a:rPr lang="en-US" sz="3300" b="0">
                <a:solidFill>
                  <a:srgbClr val="000000"/>
                </a:solidFill>
              </a:rPr>
              <a:t>     दस हजार की सैनिक टुकड़ियों को </a:t>
            </a:r>
            <a:r>
              <a:rPr lang="en-US" sz="3300" b="1">
                <a:solidFill>
                  <a:srgbClr val="000000"/>
                </a:solidFill>
              </a:rPr>
              <a:t>तुमन</a:t>
            </a:r>
            <a:r>
              <a:rPr lang="en-US" sz="3300" b="0">
                <a:solidFill>
                  <a:srgbClr val="000000"/>
                </a:solidFill>
              </a:rPr>
              <a:t> कहा जाता था। निरीक्षण करके नियुक्त किए गए सैनिकों को सरकारी भाषा में </a:t>
            </a:r>
            <a:r>
              <a:rPr lang="en-US" sz="3300" b="1">
                <a:solidFill>
                  <a:srgbClr val="000000"/>
                </a:solidFill>
              </a:rPr>
              <a:t>मुर्रत्तब</a:t>
            </a:r>
            <a:r>
              <a:rPr lang="en-US" sz="3300" b="0">
                <a:solidFill>
                  <a:srgbClr val="000000"/>
                </a:solidFill>
              </a:rPr>
              <a:t> कहा जाता था।</a:t>
            </a:r>
            <a:endParaRPr lang="en-US" sz="3300"/>
          </a:p>
          <a:p>
            <a:pPr marL="0" indent="0">
              <a:buNone/>
            </a:pPr>
            <a:r>
              <a:rPr lang="en-US" sz="4200" b="1">
                <a:solidFill>
                  <a:srgbClr val="008000"/>
                </a:solidFill>
              </a:rPr>
              <a:t>Thanks</a:t>
            </a:r>
            <a:endParaRPr lang="en-US" b="1">
              <a:solidFill>
                <a:srgbClr val="008000"/>
              </a:solidFill>
            </a:endParaRPr>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477</Words>
  <Application>WPS Office</Application>
  <PresentationFormat>On-screen Show (4:3)</PresentationFormat>
  <Paragraphs>18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Purnea University, purnea  Class    : B.A. part - 2nd Subject: History (Hon.)                            Paper   : 3rd, Medieval India (1206 - 1764)                       Topic   :Expansion of the Delhi Sultanate (1290-1320) The Khilje's Administration and economic reforms, L - 2</vt:lpstr>
      <vt:lpstr>Slide 2</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Purnea University, purnea  Class    : B.A. part - 2nd Subject: History (Hon.)                            Paper   : 3rd, Medieval India (1206 - 1764)                       Topic   :Expansion of the Delhi Sultanate (1290-1320) The Khilje's Administration and economic reforms, L - 2</dc:title>
  <dc:creator>CPH1909</dc:creator>
  <cp:lastModifiedBy>ADMIN</cp:lastModifiedBy>
  <cp:revision>1</cp:revision>
  <dcterms:created xsi:type="dcterms:W3CDTF">2015-05-11T11:30:45Z</dcterms:created>
  <dcterms:modified xsi:type="dcterms:W3CDTF">2020-04-28T10:44:03Z</dcterms:modified>
</cp:coreProperties>
</file>