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4" r:id="rId4"/>
    <p:sldId id="316" r:id="rId5"/>
    <p:sldId id="312" r:id="rId6"/>
    <p:sldId id="315" r:id="rId7"/>
    <p:sldId id="31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2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Amino Acids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Methods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Preperation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-amino acids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251520" y="836712"/>
            <a:ext cx="8640960" cy="3672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Amination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halo acids</a:t>
            </a:r>
            <a:endParaRPr lang="en-IN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67543" y="2204864"/>
          <a:ext cx="8070635" cy="1440160"/>
        </p:xfrm>
        <a:graphic>
          <a:graphicData uri="http://schemas.openxmlformats.org/presentationml/2006/ole">
            <p:oleObj spid="_x0000_s61444" name="CS ChemDraw Drawing" r:id="rId3" imgW="3122298" imgH="557168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4293096"/>
            <a:ext cx="8064897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-halo acids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on treatment with ammonia to form amino acids. Alpha-halo acid can be synthesized by Hell-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reaction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26064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Hell-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reaction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899592" y="1196752"/>
          <a:ext cx="7692893" cy="1031829"/>
        </p:xfrm>
        <a:graphic>
          <a:graphicData uri="http://schemas.openxmlformats.org/presentationml/2006/ole">
            <p:oleObj spid="_x0000_s45066" name="CS ChemDraw Drawing" r:id="rId3" imgW="3065941" imgH="411243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55576" y="299695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bromination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of carboxylic acids is called the Hell–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reaction.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this reaction Phosphorus reacts with bromine to yield phosphorus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tribromide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as the active catalyst.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26064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From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Strecker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611560" y="1772816"/>
          <a:ext cx="8181951" cy="3600400"/>
        </p:xfrm>
        <a:graphic>
          <a:graphicData uri="http://schemas.openxmlformats.org/presentationml/2006/ole">
            <p:oleObj spid="_x0000_s79875" name="CS ChemDraw Drawing" r:id="rId3" imgW="3044382" imgH="133909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114300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Amination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-halo ester-Gabriel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Pthalamide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043608" y="1700808"/>
          <a:ext cx="7416824" cy="3861898"/>
        </p:xfrm>
        <a:graphic>
          <a:graphicData uri="http://schemas.openxmlformats.org/presentationml/2006/ole">
            <p:oleObj spid="_x0000_s60418" name="CS ChemDraw Drawing" r:id="rId3" imgW="4755878" imgH="2475797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From 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Diethylacetamidomalonate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39552" y="1196752"/>
          <a:ext cx="8208912" cy="5228414"/>
        </p:xfrm>
        <a:graphic>
          <a:graphicData uri="http://schemas.openxmlformats.org/presentationml/2006/ole">
            <p:oleObj spid="_x0000_s46086" name="CS ChemDraw Drawing" r:id="rId3" imgW="5195004" imgH="33081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92696"/>
            <a:ext cx="439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Sorensen Synthesis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251520" y="1700808"/>
          <a:ext cx="8526359" cy="4248472"/>
        </p:xfrm>
        <a:graphic>
          <a:graphicData uri="http://schemas.openxmlformats.org/presentationml/2006/ole">
            <p:oleObj spid="_x0000_s75777" name="CS ChemDraw Drawing" r:id="rId3" imgW="6441654" imgH="3209212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120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Methods of Preperation: α-amino acids</vt:lpstr>
      <vt:lpstr>Slide 3</vt:lpstr>
      <vt:lpstr>Slide 4</vt:lpstr>
      <vt:lpstr>3. Amination of α-halo ester-Gabriel Pthalamide synthesis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ADMIN</cp:lastModifiedBy>
  <cp:revision>116</cp:revision>
  <dcterms:created xsi:type="dcterms:W3CDTF">2019-12-17T10:24:49Z</dcterms:created>
  <dcterms:modified xsi:type="dcterms:W3CDTF">2020-04-21T10:38:47Z</dcterms:modified>
</cp:coreProperties>
</file>