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07" r:id="rId4"/>
    <p:sldId id="308" r:id="rId5"/>
    <p:sldId id="303" r:id="rId6"/>
    <p:sldId id="304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Compounds of Silver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Reaction with  a solution of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0" y="2996952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KCN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71600" y="3789040"/>
          <a:ext cx="7130504" cy="2295315"/>
        </p:xfrm>
        <a:graphic>
          <a:graphicData uri="http://schemas.openxmlformats.org/presentationml/2006/ole">
            <p:oleObj spid="_x0000_s3075" name="CS ChemDraw Drawing" r:id="rId3" imgW="3274725" imgH="1054450" progId="ChemDraw.Document.6.0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827584" y="1772816"/>
          <a:ext cx="8061852" cy="525934"/>
        </p:xfrm>
        <a:graphic>
          <a:graphicData uri="http://schemas.openxmlformats.org/presentationml/2006/ole">
            <p:oleObj spid="_x0000_s3076" name="CS ChemDraw Drawing" r:id="rId4" imgW="3480483" imgH="226657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67744" y="2420888"/>
            <a:ext cx="5775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</a:t>
            </a:r>
            <a:r>
              <a:rPr lang="en-US" baseline="-25000" dirty="0" smtClean="0"/>
              <a:t>2</a:t>
            </a:r>
            <a:r>
              <a:rPr lang="en-US" dirty="0" smtClean="0"/>
              <a:t>O is originally brown in color but turn black when dried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6165304"/>
            <a:ext cx="735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AgCN</a:t>
            </a:r>
            <a:r>
              <a:rPr lang="en-US" dirty="0" smtClean="0"/>
              <a:t> dissolve in excess of KCN forming a complex, </a:t>
            </a:r>
            <a:r>
              <a:rPr lang="en-US" dirty="0" smtClean="0"/>
              <a:t>Potassium </a:t>
            </a:r>
            <a:r>
              <a:rPr lang="en-US" dirty="0" err="1" smtClean="0"/>
              <a:t>argentocyanide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0" y="404664"/>
            <a:ext cx="86764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Sodium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thiosulphate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32636" y="2060848"/>
          <a:ext cx="8250344" cy="2367533"/>
        </p:xfrm>
        <a:graphic>
          <a:graphicData uri="http://schemas.openxmlformats.org/presentationml/2006/ole">
            <p:oleObj spid="_x0000_s21506" name="CS ChemDraw Drawing" r:id="rId3" imgW="3673759" imgH="1054450" progId="ChemDraw.Document.6.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9632" y="5013176"/>
            <a:ext cx="6705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dissolve in excess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Sodium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thiosulphate</a:t>
            </a:r>
            <a:r>
              <a:rPr lang="en-US" dirty="0" smtClean="0"/>
              <a:t> forming a complex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dirty="0" smtClean="0"/>
              <a:t>Sodium </a:t>
            </a:r>
            <a:r>
              <a:rPr lang="en-US" dirty="0" err="1" smtClean="0"/>
              <a:t>argentothiosulphate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0" y="0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iodine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0" y="3140968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Base metals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683568" y="1196752"/>
          <a:ext cx="7913000" cy="1944216"/>
        </p:xfrm>
        <a:graphic>
          <a:graphicData uri="http://schemas.openxmlformats.org/presentationml/2006/ole">
            <p:oleObj spid="_x0000_s22531" name="CS ChemDraw Drawing" r:id="rId3" imgW="3599247" imgH="883888" progId="ChemDraw.Document.6.0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331640" y="4005064"/>
          <a:ext cx="5738088" cy="1584176"/>
        </p:xfrm>
        <a:graphic>
          <a:graphicData uri="http://schemas.openxmlformats.org/presentationml/2006/ole">
            <p:oleObj spid="_x0000_s22532" name="CS ChemDraw Drawing" r:id="rId4" imgW="2753522" imgH="759947" progId="ChemDraw.Document.6.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9672" y="6021288"/>
            <a:ext cx="575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Silver is displaced from an aqueous solution of  silver nitrate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179512" y="332656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phosphine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, arsine and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stibine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611560" y="1412776"/>
          <a:ext cx="7644854" cy="1505593"/>
        </p:xfrm>
        <a:graphic>
          <a:graphicData uri="http://schemas.openxmlformats.org/presentationml/2006/ole">
            <p:oleObj spid="_x0000_s4099" name="CS ChemDraw Drawing" r:id="rId3" imgW="3901076" imgH="769044" progId="ChemDraw.Document.6.0">
              <p:embed/>
            </p:oleObj>
          </a:graphicData>
        </a:graphic>
      </p:graphicFrame>
      <p:sp>
        <p:nvSpPr>
          <p:cNvPr id="5" name="Title 5"/>
          <p:cNvSpPr txBox="1">
            <a:spLocks/>
          </p:cNvSpPr>
          <p:nvPr/>
        </p:nvSpPr>
        <p:spPr>
          <a:xfrm>
            <a:off x="179512" y="3429000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NH</a:t>
            </a:r>
            <a:r>
              <a:rPr lang="en-US" sz="3200" baseline="-25000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OH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683568" y="4221088"/>
          <a:ext cx="7626176" cy="1438205"/>
        </p:xfrm>
        <a:graphic>
          <a:graphicData uri="http://schemas.openxmlformats.org/presentationml/2006/ole">
            <p:oleObj spid="_x0000_s4100" name="CS ChemDraw Drawing" r:id="rId4" imgW="4187397" imgH="78875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ammonical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solution of silver nitrate gives the following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reations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0" y="1628800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acetylene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971600" y="2420888"/>
          <a:ext cx="7847002" cy="864096"/>
        </p:xfrm>
        <a:graphic>
          <a:graphicData uri="http://schemas.openxmlformats.org/presentationml/2006/ole">
            <p:oleObj spid="_x0000_s5126" name="CS ChemDraw Drawing" r:id="rId3" imgW="3907127" imgH="429436" progId="ChemDraw.Document.6.0">
              <p:embed/>
            </p:oleObj>
          </a:graphicData>
        </a:graphic>
      </p:graphicFrame>
      <p:sp>
        <p:nvSpPr>
          <p:cNvPr id="7" name="Title 5"/>
          <p:cNvSpPr txBox="1">
            <a:spLocks/>
          </p:cNvSpPr>
          <p:nvPr/>
        </p:nvSpPr>
        <p:spPr>
          <a:xfrm>
            <a:off x="0" y="3212976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it converts glucose to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gluconic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acid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0" y="4581128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it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oxidises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formaldehyde to formic acid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899592" y="4077072"/>
          <a:ext cx="7211577" cy="547056"/>
        </p:xfrm>
        <a:graphic>
          <a:graphicData uri="http://schemas.openxmlformats.org/presentationml/2006/ole">
            <p:oleObj spid="_x0000_s5127" name="CS ChemDraw Drawing" r:id="rId4" imgW="2867748" imgH="217561" progId="ChemDraw.Document.6.0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1187624" y="5877272"/>
          <a:ext cx="6596893" cy="504056"/>
        </p:xfrm>
        <a:graphic>
          <a:graphicData uri="http://schemas.openxmlformats.org/presentationml/2006/ole">
            <p:oleObj spid="_x0000_s5128" name="CS ChemDraw Drawing" r:id="rId5" imgW="2846189" imgH="21756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3207661" y="1524000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142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Slide 1</vt:lpstr>
      <vt:lpstr> Reaction with  a solution of NaoH</vt:lpstr>
      <vt:lpstr>Slide 3</vt:lpstr>
      <vt:lpstr>Slide 4</vt:lpstr>
      <vt:lpstr>Slide 5</vt:lpstr>
      <vt:lpstr> The ammonical solution of silver nitrate gives the following reations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75</cp:revision>
  <dcterms:created xsi:type="dcterms:W3CDTF">2019-12-17T10:24:49Z</dcterms:created>
  <dcterms:modified xsi:type="dcterms:W3CDTF">2020-03-31T14:24:31Z</dcterms:modified>
</cp:coreProperties>
</file>