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31" r:id="rId4"/>
    <p:sldId id="330" r:id="rId5"/>
    <p:sldId id="335" r:id="rId6"/>
    <p:sldId id="336" r:id="rId7"/>
    <p:sldId id="337" r:id="rId8"/>
    <p:sldId id="338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29-Apr-20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Coordination Compounds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 </a:t>
            </a:r>
            <a:r>
              <a:rPr lang="en-I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</a:t>
            </a:r>
            <a:br>
              <a:rPr lang="en-I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COMPOUNDS</a:t>
            </a:r>
            <a:endParaRPr lang="de-DE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395536" y="908720"/>
            <a:ext cx="8461448" cy="5517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05273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compounds having same molecular formula but different structures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hence different physical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and chemical properties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are called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isomers and the phenomenon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as isomerism.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Isomerism in coordination compounds generally divided in to two type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(a) Structural Isomerism (b) Stereo isomerism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323528" y="333562"/>
          <a:ext cx="8568952" cy="6524438"/>
        </p:xfrm>
        <a:graphic>
          <a:graphicData uri="http://schemas.openxmlformats.org/presentationml/2006/ole">
            <p:oleObj spid="_x0000_s109571" name="CS ChemDraw Drawing" r:id="rId3" imgW="5289184" imgH="402752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Ionisation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052736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type of isomerism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arises due to position of groups within or outside the coordination sphere hence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coordination compounds give different ions in solution.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2924944"/>
            <a:ext cx="2376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8550" name="Object 6"/>
          <p:cNvGraphicFramePr>
            <a:graphicFrameLocks noChangeAspect="1"/>
          </p:cNvGraphicFramePr>
          <p:nvPr/>
        </p:nvGraphicFramePr>
        <p:xfrm>
          <a:off x="971600" y="3933056"/>
          <a:ext cx="7337955" cy="2122909"/>
        </p:xfrm>
        <a:graphic>
          <a:graphicData uri="http://schemas.openxmlformats.org/presentationml/2006/ole">
            <p:oleObj spid="_x0000_s108550" name="CS ChemDraw Drawing" r:id="rId3" imgW="3221394" imgH="93240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Hydrate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98072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type of isomerism arises due different number of water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molecules present outside and inside of the coordination sphere.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2924944"/>
            <a:ext cx="2376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2699792" y="3645024"/>
          <a:ext cx="4158363" cy="2736304"/>
        </p:xfrm>
        <a:graphic>
          <a:graphicData uri="http://schemas.openxmlformats.org/presentationml/2006/ole">
            <p:oleObj spid="_x0000_s128004" name="CS ChemDraw Drawing" r:id="rId3" imgW="1285986" imgH="84560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836712"/>
            <a:ext cx="7992888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type of isomerism arises due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interchange of 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 both the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cationic and anionic ions to form isomers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2924944"/>
            <a:ext cx="2376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7" name="Object 3"/>
          <p:cNvGraphicFramePr>
            <a:graphicFrameLocks noChangeAspect="1"/>
          </p:cNvGraphicFramePr>
          <p:nvPr/>
        </p:nvGraphicFramePr>
        <p:xfrm>
          <a:off x="683568" y="3861048"/>
          <a:ext cx="7812614" cy="1656184"/>
        </p:xfrm>
        <a:graphic>
          <a:graphicData uri="http://schemas.openxmlformats.org/presentationml/2006/ole">
            <p:oleObj spid="_x0000_s129027" name="CS ChemDraw Drawing" r:id="rId3" imgW="3258083" imgH="68982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Linkage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908720"/>
            <a:ext cx="7992888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type of isomerism arises due to different connectivity of the metal to  a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type of isomerism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occurs in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complex compounds which contain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ambidentate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1475656" y="4293096"/>
          <a:ext cx="5981502" cy="1872208"/>
        </p:xfrm>
        <a:graphic>
          <a:graphicData uri="http://schemas.openxmlformats.org/presentationml/2006/ole">
            <p:oleObj spid="_x0000_s130051" name="CS ChemDraw Drawing" r:id="rId3" imgW="1587814" imgH="49652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836712"/>
            <a:ext cx="5646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examples of 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Linkage isomerism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1076" name="Object 4"/>
          <p:cNvGraphicFramePr>
            <a:graphicFrameLocks noChangeAspect="1"/>
          </p:cNvGraphicFramePr>
          <p:nvPr/>
        </p:nvGraphicFramePr>
        <p:xfrm>
          <a:off x="755576" y="2276872"/>
          <a:ext cx="8096460" cy="2145704"/>
        </p:xfrm>
        <a:graphic>
          <a:graphicData uri="http://schemas.openxmlformats.org/presentationml/2006/ole">
            <p:oleObj spid="_x0000_s131076" name="CS ChemDraw Drawing" r:id="rId3" imgW="3145370" imgH="83309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168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Slide 1</vt:lpstr>
      <vt:lpstr>ISOMERISM IN COORDINATION COMPOUNDS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172</cp:revision>
  <dcterms:created xsi:type="dcterms:W3CDTF">2019-12-17T10:24:49Z</dcterms:created>
  <dcterms:modified xsi:type="dcterms:W3CDTF">2020-04-29T07:38:20Z</dcterms:modified>
</cp:coreProperties>
</file>