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01" r:id="rId3"/>
    <p:sldId id="314" r:id="rId4"/>
    <p:sldId id="316" r:id="rId5"/>
    <p:sldId id="312" r:id="rId6"/>
    <p:sldId id="315" r:id="rId7"/>
    <p:sldId id="313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21-Apr-20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Amino Acids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Methods of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Preperation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-amino acids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251520" y="836712"/>
            <a:ext cx="8640960" cy="36724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1.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Amination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halo 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acids</a:t>
            </a:r>
            <a:endParaRPr lang="en-IN" sz="3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467543" y="2204864"/>
          <a:ext cx="8070635" cy="1440160"/>
        </p:xfrm>
        <a:graphic>
          <a:graphicData uri="http://schemas.openxmlformats.org/presentationml/2006/ole">
            <p:oleObj spid="_x0000_s61444" name="CS ChemDraw Drawing" r:id="rId3" imgW="3122298" imgH="557168" progId="ChemDraw.Document.6.0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611560" y="4293096"/>
            <a:ext cx="8064897" cy="196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-halo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acids 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Chloro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Bromo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on treatment with ammonia to form amino acids. Alpha-halo acid can be synthesized by Hell-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Volhard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Zelinsky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reaction 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260648"/>
            <a:ext cx="8964488" cy="60932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Hell-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Volhard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Zelinsky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reaction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899592" y="1196752"/>
          <a:ext cx="7692893" cy="1031829"/>
        </p:xfrm>
        <a:graphic>
          <a:graphicData uri="http://schemas.openxmlformats.org/presentationml/2006/ole">
            <p:oleObj spid="_x0000_s45066" name="CS ChemDraw Drawing" r:id="rId3" imgW="3065941" imgH="411243" progId="ChemDraw.Document.6.0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755576" y="2996952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bromination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of carboxylic acids is called the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Hell–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Volhard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Zelinsky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reaction.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 this reaction Phosphorus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reacts with bromine to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yield phosphorus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tribromide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as the active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catalyst.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260648"/>
            <a:ext cx="8964488" cy="60932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Strecker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synthesis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67" name="Object 11"/>
          <p:cNvGraphicFramePr>
            <a:graphicFrameLocks noChangeAspect="1"/>
          </p:cNvGraphicFramePr>
          <p:nvPr/>
        </p:nvGraphicFramePr>
        <p:xfrm>
          <a:off x="611560" y="1772816"/>
          <a:ext cx="8181951" cy="3600400"/>
        </p:xfrm>
        <a:graphic>
          <a:graphicData uri="http://schemas.openxmlformats.org/presentationml/2006/ole">
            <p:oleObj spid="_x0000_s79875" name="CS ChemDraw Drawing" r:id="rId3" imgW="3044382" imgH="133909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1143000"/>
          </a:xfrm>
        </p:spPr>
        <p:txBody>
          <a:bodyPr>
            <a:normAutofit/>
          </a:bodyPr>
          <a:lstStyle/>
          <a:p>
            <a:pPr algn="l"/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Amination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-halo ester-Gabriel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Pthalamide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synthesis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043608" y="1700808"/>
          <a:ext cx="7416824" cy="3861898"/>
        </p:xfrm>
        <a:graphic>
          <a:graphicData uri="http://schemas.openxmlformats.org/presentationml/2006/ole">
            <p:oleObj spid="_x0000_s60418" name="CS ChemDraw Drawing" r:id="rId3" imgW="4755878" imgH="247579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4.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From 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Diethylacetamidomalonate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539552" y="1196752"/>
          <a:ext cx="8208912" cy="5228414"/>
        </p:xfrm>
        <a:graphic>
          <a:graphicData uri="http://schemas.openxmlformats.org/presentationml/2006/ole">
            <p:oleObj spid="_x0000_s46086" name="CS ChemDraw Drawing" r:id="rId3" imgW="5195004" imgH="3308138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692696"/>
            <a:ext cx="4395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5. Sorensen Synthesis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5777" name="Object 1"/>
          <p:cNvGraphicFramePr>
            <a:graphicFrameLocks noChangeAspect="1"/>
          </p:cNvGraphicFramePr>
          <p:nvPr/>
        </p:nvGraphicFramePr>
        <p:xfrm>
          <a:off x="251520" y="1700808"/>
          <a:ext cx="8526359" cy="4248472"/>
        </p:xfrm>
        <a:graphic>
          <a:graphicData uri="http://schemas.openxmlformats.org/presentationml/2006/ole">
            <p:oleObj spid="_x0000_s75777" name="CS ChemDraw Drawing" r:id="rId3" imgW="6441654" imgH="320921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120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Slide 1</vt:lpstr>
      <vt:lpstr>Methods of Preperation: α-amino acids</vt:lpstr>
      <vt:lpstr>Slide 3</vt:lpstr>
      <vt:lpstr>Slide 4</vt:lpstr>
      <vt:lpstr>3. Amination of α-halo ester-Gabriel Pthalamide synthesis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116</cp:revision>
  <dcterms:created xsi:type="dcterms:W3CDTF">2019-12-17T10:24:49Z</dcterms:created>
  <dcterms:modified xsi:type="dcterms:W3CDTF">2020-04-21T07:02:03Z</dcterms:modified>
</cp:coreProperties>
</file>