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76" r:id="rId3"/>
    <p:sldId id="313" r:id="rId4"/>
    <p:sldId id="285" r:id="rId5"/>
    <p:sldId id="314" r:id="rId6"/>
    <p:sldId id="315" r:id="rId7"/>
    <p:sldId id="316" r:id="rId8"/>
    <p:sldId id="318" r:id="rId9"/>
    <p:sldId id="317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749AC-B1A4-4ED6-B71D-43176AF4D606}" type="datetimeFigureOut">
              <a:rPr lang="en-IN" smtClean="0"/>
              <a:pPr/>
              <a:t>15-04-2020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99427-C30D-48E1-8F94-94624EB58B2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99427-C30D-48E1-8F94-94624EB58B24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99427-C30D-48E1-8F94-94624EB58B24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99427-C30D-48E1-8F94-94624EB58B24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99427-C30D-48E1-8F94-94624EB58B24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99427-C30D-48E1-8F94-94624EB58B24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15-Apr-20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92333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IN" sz="3600" dirty="0" smtClean="0"/>
              <a:t>Periodic Table</a:t>
            </a: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3207661" y="1524000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/>
              <a:t>Atomic properties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11560" y="836712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Size of atoms and ions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Generally the sizes of atoms or ions is the magnitude of their respective radii.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radius of the atom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ion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distance between the centre of the nucleus and the outermost shell of electrons.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However, the absolute size of atom or ion is difficult to define because according to quantum mechanics there is no certainty in position of electron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836712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at any time and it is not possible to get a isolated atoms.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	There are three operational concept of radius are commonly used</a:t>
            </a:r>
          </a:p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(a) covalent radius</a:t>
            </a:r>
          </a:p>
          <a:p>
            <a:pPr>
              <a:lnSpc>
                <a:spcPct val="150000"/>
              </a:lnSpc>
            </a:pPr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(b) crystal radius </a:t>
            </a:r>
          </a:p>
          <a:p>
            <a:pPr>
              <a:lnSpc>
                <a:spcPct val="150000"/>
              </a:lnSpc>
            </a:pPr>
            <a:r>
              <a:rPr lang="nl-NL" sz="3200" dirty="0" smtClean="0">
                <a:latin typeface="Times New Roman" pitchFamily="18" charset="0"/>
                <a:cs typeface="Times New Roman" pitchFamily="18" charset="0"/>
              </a:rPr>
              <a:t>(c) van der Waals' radius.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6064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1. Covalent Radius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46043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/>
              <a:t>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Covalent radius is defined as one of the half distance between two nuclei of two atoms (same atoms) bonded together by a single covalent bond.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Distance can be measured by X-ray diffraction or spectroscopic studies.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Covalent radius is expressed in term of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picometers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(pm ) or angstroms (</a:t>
            </a:r>
            <a:r>
              <a:rPr lang="en-IN" sz="3000" dirty="0" smtClean="0"/>
              <a:t>Å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260648"/>
            <a:ext cx="8460432" cy="624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Covalent radius for </a:t>
            </a:r>
            <a:r>
              <a:rPr lang="en-IN" sz="3000" dirty="0" err="1" smtClean="0">
                <a:latin typeface="Times New Roman" pitchFamily="18" charset="0"/>
                <a:cs typeface="Times New Roman" pitchFamily="18" charset="0"/>
              </a:rPr>
              <a:t>homonuclear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diatomic molecule</a:t>
            </a:r>
          </a:p>
          <a:p>
            <a:pPr algn="just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Can be calculated as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For example, spectroscopic data show that distance between the nuclei of two hydrogen atom is 0.74 Å so the covalent radius of hydrogen atom is 0.37 Å (half of the distance between the nuclei of two hydrogen atom )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059832" y="1844824"/>
          <a:ext cx="2471830" cy="1296144"/>
        </p:xfrm>
        <a:graphic>
          <a:graphicData uri="http://schemas.openxmlformats.org/presentationml/2006/ole">
            <p:oleObj spid="_x0000_s26628" name="CS ChemDraw Drawing" r:id="rId4" imgW="815088" imgH="42640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260648"/>
            <a:ext cx="8460432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Bond length of Cl</a:t>
            </a:r>
            <a:r>
              <a:rPr lang="en-US" sz="3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(d </a:t>
            </a:r>
            <a:r>
              <a:rPr lang="en-US" sz="3000" baseline="-25000" dirty="0" err="1" smtClean="0">
                <a:latin typeface="Times New Roman" pitchFamily="18" charset="0"/>
                <a:cs typeface="Times New Roman" pitchFamily="18" charset="0"/>
              </a:rPr>
              <a:t>Cl-Cl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 is1.98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Å</a:t>
            </a:r>
          </a:p>
          <a:p>
            <a:pPr>
              <a:lnSpc>
                <a:spcPct val="150000"/>
              </a:lnSpc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 hence </a:t>
            </a:r>
          </a:p>
          <a:p>
            <a:pPr>
              <a:lnSpc>
                <a:spcPct val="150000"/>
              </a:lnSpc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hetero-nuclear diatomic AB molecule (linked by a single covalent bond and have nearly same </a:t>
            </a:r>
            <a:r>
              <a:rPr lang="en-IN" sz="3000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) the bond length </a:t>
            </a:r>
            <a:r>
              <a:rPr lang="en-IN" sz="3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IN" sz="30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3000" baseline="-25000" dirty="0" smtClean="0">
                <a:latin typeface="Times New Roman" pitchFamily="18" charset="0"/>
                <a:cs typeface="Times New Roman" pitchFamily="18" charset="0"/>
              </a:rPr>
              <a:t>- B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 is equal to sum of covalent radius of the two atoms.</a:t>
            </a:r>
          </a:p>
          <a:p>
            <a:pPr algn="just">
              <a:lnSpc>
                <a:spcPct val="150000"/>
              </a:lnSpc>
            </a:pPr>
            <a:endParaRPr lang="en-US" sz="3000" dirty="0" smtClean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83568" y="1772816"/>
          <a:ext cx="8079462" cy="1008112"/>
        </p:xfrm>
        <a:graphic>
          <a:graphicData uri="http://schemas.openxmlformats.org/presentationml/2006/ole">
            <p:oleObj spid="_x0000_s27651" name="CS ChemDraw Drawing" r:id="rId4" imgW="3524357" imgH="440049" progId="ChemDraw.Document.6.0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771800" y="5661248"/>
          <a:ext cx="3576128" cy="936104"/>
        </p:xfrm>
        <a:graphic>
          <a:graphicData uri="http://schemas.openxmlformats.org/presentationml/2006/ole">
            <p:oleObj spid="_x0000_s27652" name="CS ChemDraw Drawing" r:id="rId5" imgW="1079850" imgH="28313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620688"/>
            <a:ext cx="84604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/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Bond length  of CH</a:t>
            </a:r>
            <a:r>
              <a:rPr lang="en-US" sz="3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internuclear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distance between C and H) (d </a:t>
            </a:r>
            <a:r>
              <a:rPr lang="en-US" sz="3000" baseline="-25000" dirty="0" smtClean="0">
                <a:latin typeface="Times New Roman" pitchFamily="18" charset="0"/>
                <a:cs typeface="Times New Roman" pitchFamily="18" charset="0"/>
              </a:rPr>
              <a:t>C-H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 is 1.14 </a:t>
            </a:r>
            <a:r>
              <a:rPr lang="en-IN" sz="3000" dirty="0" smtClean="0"/>
              <a:t>Å and </a:t>
            </a:r>
            <a:r>
              <a:rPr lang="en-US" sz="3000" dirty="0" smtClean="0"/>
              <a:t>Covalent radius of carbon is 0.77 </a:t>
            </a:r>
            <a:r>
              <a:rPr lang="en-IN" sz="3000" dirty="0" smtClean="0"/>
              <a:t>Å </a:t>
            </a:r>
            <a:r>
              <a:rPr lang="en-IN" sz="3000" dirty="0" smtClean="0">
                <a:latin typeface="Times New Roman" pitchFamily="18" charset="0"/>
                <a:cs typeface="Times New Roman" pitchFamily="18" charset="0"/>
              </a:rPr>
              <a:t>then the covalent radius of hydrogen can be calculated as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059832" y="3429000"/>
          <a:ext cx="2870993" cy="3205205"/>
        </p:xfrm>
        <a:graphic>
          <a:graphicData uri="http://schemas.openxmlformats.org/presentationml/2006/ole">
            <p:oleObj spid="_x0000_s28676" name="CS ChemDraw Drawing" r:id="rId4" imgW="1132046" imgH="126443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hetero-nuclear diatomic molecule AB (linked by a single covalent bond and have large difference in 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electronegativity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of two elements A and B,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covalent radius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calculated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by using following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equation.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547664" y="4293096"/>
          <a:ext cx="6183341" cy="1599356"/>
        </p:xfrm>
        <a:graphic>
          <a:graphicData uri="http://schemas.openxmlformats.org/presentationml/2006/ole">
            <p:oleObj spid="_x0000_s29699" name="CS ChemDraw Drawing" r:id="rId3" imgW="2338981" imgH="604546" progId="ChemDraw.Document.6.0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547664" y="5949280"/>
          <a:ext cx="6242159" cy="576064"/>
        </p:xfrm>
        <a:graphic>
          <a:graphicData uri="http://schemas.openxmlformats.org/presentationml/2006/ole">
            <p:oleObj spid="_x0000_s29700" name="CS ChemDraw Drawing" r:id="rId4" imgW="3354153" imgH="308906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692696"/>
            <a:ext cx="84604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3000" dirty="0" smtClean="0"/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Most of the metal do not form covalent compound except covalent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hyride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organometallic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compounds, it is therefore not possible to  determine the covalent radii of metals.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Atomic volumes of metals atoms can be easily determined  and is known as  metallic radii.</a:t>
            </a:r>
          </a:p>
          <a:p>
            <a:pPr algn="just">
              <a:lnSpc>
                <a:spcPct val="150000"/>
              </a:lnSpc>
            </a:pPr>
            <a:endParaRPr lang="en-US" sz="30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377</Words>
  <Application>Microsoft Office PowerPoint</Application>
  <PresentationFormat>On-screen Show (4:3)</PresentationFormat>
  <Paragraphs>41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Slide 1</vt:lpstr>
      <vt:lpstr>Atomic properties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106</cp:revision>
  <dcterms:created xsi:type="dcterms:W3CDTF">2019-12-17T10:24:49Z</dcterms:created>
  <dcterms:modified xsi:type="dcterms:W3CDTF">2020-04-15T07:08:15Z</dcterms:modified>
</cp:coreProperties>
</file>