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66" r:id="rId3"/>
    <p:sldId id="267" r:id="rId4"/>
    <p:sldId id="268" r:id="rId5"/>
    <p:sldId id="269" r:id="rId6"/>
    <p:sldId id="270" r:id="rId7"/>
    <p:sldId id="271" r:id="rId8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tableStyles" Target="tableStyles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6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1048697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999D09F2-E9F6-4206-AD08-E82B59A53567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98" name="Slide Image Placeholder 3"/>
          <p:cNvSpPr>
            <a:spLocks noChangeAspect="1" noRot="1"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lang="en-IN"/>
          </a:p>
        </p:txBody>
      </p:sp>
      <p:sp>
        <p:nvSpPr>
          <p:cNvPr id="1048699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104870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104870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092D55BC-A0FE-46FE-848C-A0AA01054207}" type="slidenum">
              <a:rPr lang="en-IN" smtClean="0"/>
              <a:t>‹#›</a:t>
            </a:fld>
            <a:endParaRPr lang="en-I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599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dirty="0" lang="en-IN"/>
          </a:p>
        </p:txBody>
      </p:sp>
      <p:sp>
        <p:nvSpPr>
          <p:cNvPr id="104860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092D55BC-A0FE-46FE-848C-A0AA01054207}" type="slidenum">
              <a:rPr lang="en-IN" smtClean="0"/>
              <a:t>4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29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604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05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06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07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08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09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10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algn="ctr" indent="0" marL="0">
              <a:buNone/>
              <a:defRPr sz="2000">
                <a:solidFill>
                  <a:srgbClr val="FFFFFF"/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 lang="en-US"/>
          </a:p>
        </p:txBody>
      </p:sp>
      <p:sp>
        <p:nvSpPr>
          <p:cNvPr id="10486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6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anchor="ctr" vert="eaVert"/>
          <a:lstStyle>
            <a:lvl1pPr algn="l"/>
            <a:lvl2pPr algn="l"/>
            <a:lvl3pPr algn="l"/>
            <a:lvl4pPr algn="l"/>
            <a:lvl5pPr algn="l"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4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4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4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vertTitleAndTx">
  <p:cSld name="Vertical Title and Text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2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grpSp>
        <p:nvGrpSpPr>
          <p:cNvPr id="34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2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2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2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2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30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31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anchor="ctr"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3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</a:lvl1pPr>
            <a:lvl2pPr>
              <a:buClr>
                <a:schemeClr val="accent1"/>
              </a:buClr>
            </a:lvl2pPr>
            <a:lvl3pPr>
              <a:buClr>
                <a:schemeClr val="accent1"/>
              </a:buClr>
            </a:lvl3pPr>
            <a:lvl4pPr>
              <a:buClr>
                <a:schemeClr val="accent1"/>
              </a:buClr>
            </a:lvl4pPr>
            <a:lvl5pPr>
              <a:buClr>
                <a:schemeClr val="accent1"/>
              </a:buCl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8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58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5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sp>
        <p:nvSpPr>
          <p:cNvPr id="1048591" name="Title 6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secHead">
  <p:cSld name="Section Header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51" name="Freeform 14"/>
          <p:cNvSpPr/>
          <p:nvPr/>
        </p:nvSpPr>
        <p:spPr bwMode="hidden">
          <a:xfrm>
            <a:off x="6047438" y="4203592"/>
            <a:ext cx="2876429" cy="714026"/>
          </a:xfrm>
          <a:custGeom>
            <a:av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2" name="Freeform 18"/>
          <p:cNvSpPr/>
          <p:nvPr/>
        </p:nvSpPr>
        <p:spPr bwMode="hidden">
          <a:xfrm>
            <a:off x="2619320" y="4075290"/>
            <a:ext cx="5544515" cy="850138"/>
          </a:xfrm>
          <a:custGeom>
            <a:av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3" name="Freeform 22"/>
          <p:cNvSpPr/>
          <p:nvPr/>
        </p:nvSpPr>
        <p:spPr bwMode="hidden">
          <a:xfrm>
            <a:off x="2828728" y="4087562"/>
            <a:ext cx="5467980" cy="774272"/>
          </a:xfrm>
          <a:custGeom>
            <a:av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4" name="Freeform 26"/>
          <p:cNvSpPr/>
          <p:nvPr/>
        </p:nvSpPr>
        <p:spPr bwMode="hidden">
          <a:xfrm>
            <a:off x="5609489" y="4074174"/>
            <a:ext cx="3308000" cy="651549"/>
          </a:xfrm>
          <a:custGeom>
            <a:av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 useBgFill="1">
        <p:nvSpPr>
          <p:cNvPr id="1048655" name="Freeform 10"/>
          <p:cNvSpPr/>
          <p:nvPr/>
        </p:nvSpPr>
        <p:spPr bwMode="hidden">
          <a:xfrm>
            <a:off x="211665" y="4058555"/>
            <a:ext cx="8723376" cy="1329874"/>
          </a:xfrm>
          <a:custGeom>
            <a:av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6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b="0" cap="none" sz="44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57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algn="ctr" indent="0" marL="0">
              <a:buNone/>
              <a:defRPr sz="2000">
                <a:solidFill>
                  <a:srgbClr val="FFFFFF"/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5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5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6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6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sp>
        <p:nvSpPr>
          <p:cNvPr id="1048665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66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8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algn="ctr" indent="0" marL="0">
              <a:buNone/>
              <a:defRPr b="0" sz="240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69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7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algn="ctr" indent="0" marL="0">
              <a:buNone/>
              <a:defRPr b="0" sz="2400" i="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1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7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7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7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2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blank">
  <p:cSld name="Blank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42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104867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7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7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7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80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8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8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8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objTx">
  <p:cSld name="Content with Caption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4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8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8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8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sp>
        <p:nvSpPr>
          <p:cNvPr id="1048688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indent="0" marL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44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89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90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91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92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93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94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95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Picture with Caption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36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634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5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6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7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38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39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b="0" sz="28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40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indent="0" marL="0">
              <a:buNone/>
              <a:defRPr sz="1800">
                <a:solidFill>
                  <a:srgbClr val="FFFFFF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4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4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sp>
        <p:nvSpPr>
          <p:cNvPr id="1048644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algn="bl" blurRad="12700" dir="5400000" dist="5000" endPos="30000" rotWithShape="0" stA="30000" sy="-100000"/>
          </a:effectLst>
          <a:scene3d>
            <a:camera prst="perspectiveContrastingLeftFacing" fov="600000">
              <a:rot lat="240000" lon="19799999" rev="0"/>
            </a:camera>
            <a:lightRig dir="t" rig="threeP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algn="ctr" indent="0" marL="0">
              <a:buNone/>
              <a:defRPr sz="3200">
                <a:solidFill>
                  <a:schemeClr val="bg1"/>
                </a:solidFill>
              </a:defRPr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9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04857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7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7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8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58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58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sp>
        <p:nvSpPr>
          <p:cNvPr id="1048586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914400" eaLnBrk="1" hangingPunct="1" indent="-274320" latinLnBrk="0" marL="27432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algn="l" defTabSz="914400" eaLnBrk="1" hangingPunct="1" indent="-274320" latinLnBrk="0" marL="576263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855663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14300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146304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178308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10312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242316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274320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b="1" dirty="0" sz="360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M.L.ARYA COLLEGE, KASBA</a:t>
            </a:r>
            <a:br>
              <a:rPr b="1" dirty="0" sz="360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280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PURNEA UNIVERSITY PURNIA</a:t>
            </a:r>
            <a:br>
              <a:rPr b="1" dirty="0" sz="280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2800" i="1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b="1" dirty="0" sz="2800" i="1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3200" i="1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DEPARTMENT OF POLITICAL SCIENCE</a:t>
            </a:r>
            <a:endParaRPr b="1" dirty="0" sz="3200" i="1" lang="en-IN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15" name="Subtitle 2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3038492"/>
          </a:xfrm>
        </p:spPr>
        <p:txBody>
          <a:bodyPr>
            <a:normAutofit/>
          </a:bodyPr>
          <a:p>
            <a:pPr algn="l"/>
            <a:endParaRPr dirty="0" lang="en-US">
              <a:latin typeface="Times New Roman" pitchFamily="18" charset="0"/>
              <a:cs typeface="Times New Roman" pitchFamily="18" charset="0"/>
            </a:endParaRPr>
          </a:p>
          <a:p>
            <a:endParaRPr b="1" dirty="0" lang="en-US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b="1" dirty="0" lang="en-US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b="1" dirty="0" lang="en-US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Dr.Anunay</a:t>
            </a:r>
            <a:r>
              <a:rPr b="1" dirty="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Prakash Sinha</a:t>
            </a:r>
          </a:p>
          <a:p>
            <a:r>
              <a:rPr dirty="0" i="1" lang="en-US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Guest Faculty/ </a:t>
            </a:r>
            <a:r>
              <a:rPr dirty="0" i="1" lang="en-US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Deptt</a:t>
            </a:r>
            <a:r>
              <a:rPr dirty="0" i="1" lang="en-US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  Of  Pol. Sc.</a:t>
            </a:r>
            <a:endParaRPr dirty="0" i="1" lang="en-IN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dirty="0" i="1" lang="en-US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M.L.Arya</a:t>
            </a:r>
            <a:r>
              <a:rPr dirty="0" i="1" lang="en-US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College, </a:t>
            </a:r>
            <a:r>
              <a:rPr dirty="0" i="1" lang="en-US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dirty="0" i="1" lang="en-US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dirty="0" i="1" lang="en-US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Topic – </a:t>
            </a:r>
            <a:r>
              <a:rPr b="1" dirty="0" i="1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Relations between traditional &amp; modern  Political science.</a:t>
            </a:r>
            <a:endParaRPr dirty="0" i="1" lang="en-US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dirty="0" lang="en-US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Date –</a:t>
            </a:r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altLang="en-US" lang="zh-CN"/>
          </a:p>
          <a:p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Month </a:t>
            </a:r>
            <a:r>
              <a:rPr dirty="0" i="1" lang="en-US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dirty="0" i="1" lang="en-US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dirty="0" i="1" lang="en-US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dirty="0" i="1" lang="en-US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dirty="0" i="1" lang="en-US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dirty="0" i="1" lang="en-US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dirty="0" i="1" lang="en-US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i="1" lang="en-US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dirty="0" i="1" lang="en-IN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dirty="0" i="1" lang="en-IN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1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l"/>
            <a:r>
              <a:rPr b="1" sz="3200" lang="en-US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PPT 02</a:t>
            </a:r>
            <a:endParaRPr b="1" dirty="0" sz="3200" lang="en-IN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5833" lnSpcReduction="20000"/>
          </a:bodyPr>
          <a:p>
            <a:pPr algn="just">
              <a:lnSpc>
                <a:spcPct val="150000"/>
              </a:lnSpc>
            </a:pP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ijEijkoknh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jktuhfr”kkL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=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vkSj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/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qkfud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jktuhfr’kkL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=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esa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dfri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;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ekSfyd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vUrj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gSA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ysfdu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bldk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vFkZ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;g ugh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gS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fd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os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,d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nwljsls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vyx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gks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x,s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gSA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;k ,d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dk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Lfkku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nwljs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us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xzg.k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dj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fy;k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gSA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vfirq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nksuksa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n`f’Vdks.k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,d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nwljs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ds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iwjd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gS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vkSj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nksuksa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esa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ikjLifjd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laca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/k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gSA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ijaijkoknh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jktuhfrd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lkfgR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; dh [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kkstksa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rFkk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“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kks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/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kksa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ds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/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kkjij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gh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endParaRPr dirty="0" lang="en-IN">
              <a:solidFill>
                <a:schemeClr val="tx1"/>
              </a:solidFill>
              <a:latin typeface="Kruti Dev 010" pitchFamily="2" charset="0"/>
            </a:endParaRPr>
          </a:p>
        </p:txBody>
      </p:sp>
      <p:sp>
        <p:nvSpPr>
          <p:cNvPr id="104860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l"/>
            <a:r>
              <a:rPr dirty="0" sz="3200" lang="en-US" smtClean="0">
                <a:latin typeface="Kruti Dev 010" pitchFamily="2" charset="0"/>
              </a:rPr>
              <a:t>   </a:t>
            </a:r>
            <a:r>
              <a:rPr b="1" dirty="0" sz="3200" lang="en-US" err="1" smtClean="0">
                <a:latin typeface="Kruti Dev 010" pitchFamily="2" charset="0"/>
              </a:rPr>
              <a:t>ijaijkxr</a:t>
            </a:r>
            <a:r>
              <a:rPr b="1" dirty="0" sz="3200" lang="en-US" smtClean="0">
                <a:latin typeface="Kruti Dev 010" pitchFamily="2" charset="0"/>
              </a:rPr>
              <a:t> </a:t>
            </a:r>
            <a:r>
              <a:rPr b="1" dirty="0" sz="3200" lang="en-US" err="1" smtClean="0">
                <a:latin typeface="Kruti Dev 010" pitchFamily="2" charset="0"/>
              </a:rPr>
              <a:t>vkSj</a:t>
            </a:r>
            <a:r>
              <a:rPr b="1" dirty="0" sz="3200" lang="en-US" smtClean="0">
                <a:latin typeface="Kruti Dev 010" pitchFamily="2" charset="0"/>
              </a:rPr>
              <a:t> </a:t>
            </a:r>
            <a:r>
              <a:rPr b="1" dirty="0" sz="3200" lang="en-US" err="1" smtClean="0">
                <a:latin typeface="Kruti Dev 010" pitchFamily="2" charset="0"/>
              </a:rPr>
              <a:t>vk</a:t>
            </a:r>
            <a:r>
              <a:rPr b="1" dirty="0" sz="3200" lang="en-US" smtClean="0">
                <a:latin typeface="Kruti Dev 010" pitchFamily="2" charset="0"/>
              </a:rPr>
              <a:t>/</a:t>
            </a:r>
            <a:r>
              <a:rPr b="1" dirty="0" sz="3200" lang="en-US" err="1" smtClean="0">
                <a:latin typeface="Kruti Dev 010" pitchFamily="2" charset="0"/>
              </a:rPr>
              <a:t>kqfud</a:t>
            </a:r>
            <a:r>
              <a:rPr b="1" dirty="0" sz="3200" lang="en-US" smtClean="0">
                <a:latin typeface="Kruti Dev 010" pitchFamily="2" charset="0"/>
              </a:rPr>
              <a:t> </a:t>
            </a:r>
            <a:r>
              <a:rPr b="1" dirty="0" sz="3200" lang="en-US" err="1" smtClean="0">
                <a:latin typeface="Kruti Dev 010" pitchFamily="2" charset="0"/>
              </a:rPr>
              <a:t>jktuhfr”kkL</a:t>
            </a:r>
            <a:r>
              <a:rPr b="1" dirty="0" sz="3200" lang="en-US" smtClean="0">
                <a:latin typeface="Kruti Dev 010" pitchFamily="2" charset="0"/>
              </a:rPr>
              <a:t>= </a:t>
            </a:r>
            <a:r>
              <a:rPr b="1" dirty="0" sz="3200" lang="en-US" err="1" smtClean="0">
                <a:latin typeface="Kruti Dev 010" pitchFamily="2" charset="0"/>
              </a:rPr>
              <a:t>esa</a:t>
            </a:r>
            <a:r>
              <a:rPr b="1" dirty="0" sz="3200" lang="en-US" smtClean="0">
                <a:latin typeface="Kruti Dev 010" pitchFamily="2" charset="0"/>
              </a:rPr>
              <a:t> </a:t>
            </a:r>
            <a:r>
              <a:rPr b="1" dirty="0" sz="3200" lang="en-US" err="1" smtClean="0">
                <a:latin typeface="Kruti Dev 010" pitchFamily="2" charset="0"/>
              </a:rPr>
              <a:t>laca</a:t>
            </a:r>
            <a:r>
              <a:rPr b="1" dirty="0" sz="3200" lang="en-US" smtClean="0">
                <a:latin typeface="Kruti Dev 010" pitchFamily="2" charset="0"/>
              </a:rPr>
              <a:t>/k&amp;</a:t>
            </a:r>
            <a:endParaRPr b="1" dirty="0" sz="32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5833" lnSpcReduction="20000"/>
          </a:bodyPr>
          <a:p>
            <a:pPr algn="just">
              <a:lnSpc>
                <a:spcPct val="150000"/>
              </a:lnSpc>
            </a:pP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/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kqfud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jktuhfr’kkL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= dh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uhao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Mkyh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xbZ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gSA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Hkwrdkyhu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?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kVuk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,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/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kqfud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jktuhfr’kkfL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=;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ksa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ds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fy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,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iz;ksx”kkyk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dk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dke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dj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ldrh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gSA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/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qkfud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jktuhfr’kkL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= ds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laca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/k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esa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Hkh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dh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tk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ldrh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gSA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jktuhfr”kkL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= ds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vusd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fo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)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kuksa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us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ijEijkxr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vkSj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/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qfkdu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jktuhfr’kkL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= ds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ikjLifjd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vUr%laca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/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kksa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dh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vksj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ladsr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fd;k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gSA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tgkW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rd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vuqHkooknh</a:t>
            </a:r>
            <a:endParaRPr dirty="0" lang="en-US" smtClean="0">
              <a:solidFill>
                <a:schemeClr val="tx1"/>
              </a:solidFill>
              <a:latin typeface="Kruti Dev 010" pitchFamily="2" charset="0"/>
            </a:endParaRPr>
          </a:p>
        </p:txBody>
      </p:sp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 </a:t>
            </a:r>
            <a:endParaRPr dirty="0"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5833" lnSpcReduction="20000"/>
          </a:bodyPr>
          <a:p>
            <a:pPr algn="just">
              <a:lnSpc>
                <a:spcPct val="150000"/>
              </a:lnSpc>
            </a:pP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n`f’Vdks.k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dk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iz”u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gS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;g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ikjLifjd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jktuhfr’kkL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=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dk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foyxko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ugha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djrkA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ikWfyfVdy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fcgsfo;j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dsizeq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[k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fo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)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kuksa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us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bl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lEcU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/k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esa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ldkjkRed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vkSj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udkjkRed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fopkj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izLrqr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fd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,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gSA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ikjaifjd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jktuhfr”kkL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=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vkSj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/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kqwfud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jktuhfr”kkL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= ds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vVwV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laca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/k dh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vksj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ladsr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djrs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gq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,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gsat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bmykm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us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dgk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gS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fd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ekuoh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;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O;ogkj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dks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jktuhfrd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endParaRPr dirty="0" lang="en-IN">
              <a:solidFill>
                <a:schemeClr val="tx1"/>
              </a:solidFill>
              <a:latin typeface="Kruti Dev 010" pitchFamily="2" charset="0"/>
            </a:endParaRPr>
          </a:p>
        </p:txBody>
      </p:sp>
      <p:sp>
        <p:nvSpPr>
          <p:cNvPr id="104859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l"/>
            <a:r>
              <a:rPr dirty="0" sz="3200" lang="en-US" smtClean="0">
                <a:latin typeface="Kruti Dev 010" pitchFamily="2" charset="0"/>
              </a:rPr>
              <a:t> </a:t>
            </a:r>
            <a:r>
              <a:rPr b="1" dirty="0" sz="3200" lang="en-US" smtClean="0">
                <a:latin typeface="Kruti Dev 010" pitchFamily="2" charset="0"/>
              </a:rPr>
              <a:t>  </a:t>
            </a:r>
            <a:endParaRPr b="1" dirty="0" sz="32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algn="just">
              <a:lnSpc>
                <a:spcPct val="150000"/>
              </a:lnSpc>
            </a:pP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fo’ys’k.k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dk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/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kkj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cukus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dk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iz;kl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,d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ubZ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“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kq:vkr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gSA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esjh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le&gt;k ds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vuqlkj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O;ogkjoknh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fo’okl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ekuh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;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vuqHkoksa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ds mu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/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kkjksa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dh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vksj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izR;kxeu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dk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izfrfuf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/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kRo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djrk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gS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ftuesa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vrhr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ds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egku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jktuhfr’kkLf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=;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ksa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us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vius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fopkjksa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ds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iks’k.k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,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oa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fodkl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ds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rRo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ik;s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dirty="0" lang="en-US" err="1" smtClean="0">
                <a:solidFill>
                  <a:schemeClr val="tx1"/>
                </a:solidFill>
                <a:latin typeface="Kruti Dev 010" pitchFamily="2" charset="0"/>
              </a:rPr>
              <a:t>FksA</a:t>
            </a:r>
            <a:r>
              <a:rPr dirty="0" lang="en-US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endParaRPr dirty="0" lang="en-IN">
              <a:solidFill>
                <a:schemeClr val="tx1"/>
              </a:solidFill>
              <a:latin typeface="Kruti Dev 010" pitchFamily="2" charset="0"/>
            </a:endParaRPr>
          </a:p>
        </p:txBody>
      </p:sp>
      <p:sp>
        <p:nvSpPr>
          <p:cNvPr id="1048593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l"/>
            <a:r>
              <a:rPr b="1" dirty="0" sz="3200" lang="en-US" smtClean="0">
                <a:latin typeface="Kruti Dev 010" pitchFamily="2" charset="0"/>
              </a:rPr>
              <a:t> </a:t>
            </a:r>
            <a:endParaRPr dirty="0" sz="32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lastClr="000000" val="windowText"/>
      </a:dk1>
      <a:lt1>
        <a:sysClr lastClr="FFFFFF" val="window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r="5400000" dist="254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l" rig="flat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r="5400000" dist="254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l" rig="flat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Slide 1</dc:title>
  <dc:creator>user</dc:creator>
  <cp:lastModifiedBy>13287`</cp:lastModifiedBy>
  <dcterms:created xsi:type="dcterms:W3CDTF">2019-11-16T16:13:29Z</dcterms:created>
  <dcterms:modified xsi:type="dcterms:W3CDTF">2020-04-16T09:51:57Z</dcterms:modified>
</cp:coreProperties>
</file>