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73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9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D55BC-A0FE-46FE-848C-A0AA01054207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pPr/>
              <a:t>4/22/2020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8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lang="en-IN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lstStyle/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lang="en-IN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lang="en-US" i="1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lang="en-US" i="1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i="1" dirty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i="1" dirty="0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Cold War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-April 20</a:t>
            </a:r>
            <a:endParaRPr lang="en-IN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18</a:t>
            </a:r>
            <a:endParaRPr lang="en-I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^;q)^ u </a:t>
            </a:r>
            <a:r>
              <a:rPr lang="en-US" dirty="0" err="1" smtClean="0">
                <a:latin typeface="Kruti Dev 010" pitchFamily="2" charset="0"/>
              </a:rPr>
              <a:t>gksrs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gq</a:t>
            </a:r>
            <a:r>
              <a:rPr lang="en-US" dirty="0" smtClean="0">
                <a:latin typeface="Kruti Dev 010" pitchFamily="2" charset="0"/>
              </a:rPr>
              <a:t>, </a:t>
            </a:r>
            <a:r>
              <a:rPr lang="en-US" dirty="0" err="1" smtClean="0">
                <a:latin typeface="Kruti Dev 010" pitchFamily="2" charset="0"/>
              </a:rPr>
              <a:t>Hkh</a:t>
            </a:r>
            <a:r>
              <a:rPr lang="en-US" dirty="0" smtClean="0">
                <a:latin typeface="Kruti Dev 010" pitchFamily="2" charset="0"/>
              </a:rPr>
              <a:t> ;q) dh </a:t>
            </a:r>
            <a:r>
              <a:rPr lang="en-US" dirty="0" err="1" smtClean="0">
                <a:latin typeface="Kruti Dev 010" pitchFamily="2" charset="0"/>
              </a:rPr>
              <a:t>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ifjfLFkfr;ksa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cuk</a:t>
            </a:r>
            <a:r>
              <a:rPr lang="en-US" dirty="0" smtClean="0">
                <a:latin typeface="Kruti Dev 010" pitchFamily="2" charset="0"/>
              </a:rPr>
              <a:t>, j[</a:t>
            </a:r>
            <a:r>
              <a:rPr lang="en-US" dirty="0" err="1" smtClean="0">
                <a:latin typeface="Kruti Dev 010" pitchFamily="2" charset="0"/>
              </a:rPr>
              <a:t>kus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dyk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ftlesa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izR;sd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fo’k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ij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fo”o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kkfU</a:t>
            </a:r>
            <a:r>
              <a:rPr lang="en-US" dirty="0" smtClean="0">
                <a:latin typeface="Kruti Dev 010" pitchFamily="2" charset="0"/>
              </a:rPr>
              <a:t> r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n`f’Vdks.k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ls</a:t>
            </a:r>
            <a:r>
              <a:rPr lang="en-US" dirty="0" smtClean="0">
                <a:latin typeface="Kruti Dev 010" pitchFamily="2" charset="0"/>
              </a:rPr>
              <a:t> ugh </a:t>
            </a:r>
            <a:r>
              <a:rPr lang="en-US" dirty="0" err="1" smtClean="0">
                <a:latin typeface="Kruti Dev 010" pitchFamily="2" charset="0"/>
              </a:rPr>
              <a:t>cfYd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ladh.kZ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LokFkksZa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/;</a:t>
            </a:r>
            <a:r>
              <a:rPr lang="en-US" dirty="0" err="1" smtClean="0">
                <a:latin typeface="Kruti Dev 010" pitchFamily="2" charset="0"/>
              </a:rPr>
              <a:t>ku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j[</a:t>
            </a:r>
            <a:r>
              <a:rPr lang="en-US" dirty="0" err="1" smtClean="0">
                <a:latin typeface="Kruti Dev 010" pitchFamily="2" charset="0"/>
              </a:rPr>
              <a:t>kdj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dk;Z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fd;k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tkrk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FkkA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f}</a:t>
            </a:r>
            <a:r>
              <a:rPr lang="en-US" dirty="0" err="1" smtClean="0">
                <a:latin typeface="Kruti Dev 010" pitchFamily="2" charset="0"/>
              </a:rPr>
              <a:t>rh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fo”o;q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ckn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egk”kfDR;ksa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vefjdk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Kruti Dev 010" pitchFamily="2" charset="0"/>
              </a:rPr>
              <a:t> “</a:t>
            </a:r>
            <a:r>
              <a:rPr lang="en-US" sz="3200" b="1" dirty="0" err="1" smtClean="0">
                <a:latin typeface="Kruti Dev 010" pitchFamily="2" charset="0"/>
              </a:rPr>
              <a:t>khr;q</a:t>
            </a:r>
            <a:r>
              <a:rPr lang="en-US" sz="3200" b="1" dirty="0" smtClean="0">
                <a:latin typeface="Kruti Dev 010" pitchFamily="2" charset="0"/>
              </a:rPr>
              <a:t>) &amp;</a:t>
            </a:r>
            <a:endParaRPr lang="en-IN" sz="32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lksfo;rla?k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mn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gqvkA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bu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egk”kfDr;ksa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viklh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laca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vfHkO;Dr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djus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okyk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lcls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vf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mi;qDr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kCn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</a:t>
            </a:r>
            <a:r>
              <a:rPr lang="en-US" dirty="0" smtClean="0">
                <a:latin typeface="Kruti Dev 010" pitchFamily="2" charset="0"/>
              </a:rPr>
              <a:t>&amp;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A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izeq</a:t>
            </a:r>
            <a:r>
              <a:rPr lang="en-US" dirty="0" smtClean="0">
                <a:latin typeface="Kruti Dev 010" pitchFamily="2" charset="0"/>
              </a:rPr>
              <a:t>[k y{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&amp;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izeq</a:t>
            </a:r>
            <a:r>
              <a:rPr lang="en-US" dirty="0" smtClean="0">
                <a:latin typeface="Kruti Dev 010" pitchFamily="2" charset="0"/>
              </a:rPr>
              <a:t>[k y{</a:t>
            </a:r>
            <a:r>
              <a:rPr lang="en-US" dirty="0" err="1" smtClean="0">
                <a:latin typeface="Kruti Dev 010" pitchFamily="2" charset="0"/>
              </a:rPr>
              <a:t>k.k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bl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izdkj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r>
              <a:rPr lang="en-US" dirty="0" smtClean="0">
                <a:latin typeface="Kruti Dev 010" pitchFamily="2" charset="0"/>
              </a:rPr>
              <a:t>&amp;</a:t>
            </a: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fl)</a:t>
            </a:r>
            <a:r>
              <a:rPr lang="en-US" dirty="0" err="1" smtClean="0">
                <a:latin typeface="Kruti Dev 010" pitchFamily="2" charset="0"/>
              </a:rPr>
              <a:t>kUkrsa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ugh </a:t>
            </a:r>
            <a:r>
              <a:rPr lang="en-US" dirty="0" err="1" smtClean="0">
                <a:latin typeface="Kruti Dev 010" pitchFamily="2" charset="0"/>
              </a:rPr>
              <a:t>vfirq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Hkhodkj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kfdr;kW</a:t>
            </a:r>
            <a:r>
              <a:rPr lang="en-US" dirty="0" smtClean="0">
                <a:latin typeface="Kruti Dev 010" pitchFamily="2" charset="0"/>
              </a:rPr>
              <a:t> &amp; </a:t>
            </a:r>
            <a:r>
              <a:rPr lang="en-US" dirty="0" err="1" smtClean="0">
                <a:latin typeface="Kruti Dev 010" pitchFamily="2" charset="0"/>
              </a:rPr>
              <a:t>lksfo;r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la?k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vkSj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vefjdk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la?k’kZ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FkkA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Kruti Dev 010" pitchFamily="2" charset="0"/>
              </a:rPr>
              <a:t> </a:t>
            </a:r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izpkj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egRo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</a:t>
            </a:r>
            <a:r>
              <a:rPr lang="en-US" dirty="0" smtClean="0">
                <a:latin typeface="Kruti Dev 010" pitchFamily="2" charset="0"/>
              </a:rPr>
              <a:t>] ;g </a:t>
            </a:r>
            <a:r>
              <a:rPr lang="en-US" dirty="0" err="1" smtClean="0">
                <a:latin typeface="Kruti Dev 010" pitchFamily="2" charset="0"/>
              </a:rPr>
              <a:t>okd</a:t>
            </a:r>
            <a:r>
              <a:rPr lang="en-US" dirty="0" smtClean="0">
                <a:latin typeface="Kruti Dev 010" pitchFamily="2" charset="0"/>
              </a:rPr>
              <a:t>&amp;;q) </a:t>
            </a:r>
            <a:r>
              <a:rPr lang="en-US" dirty="0" err="1" smtClean="0">
                <a:latin typeface="Kruti Dev 010" pitchFamily="2" charset="0"/>
              </a:rPr>
              <a:t>FkkA</a:t>
            </a: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egk”kfDr;kW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O;kikd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izpkj</a:t>
            </a:r>
            <a:r>
              <a:rPr lang="en-US" dirty="0" smtClean="0">
                <a:latin typeface="Kruti Dev 010" pitchFamily="2" charset="0"/>
              </a:rPr>
              <a:t>] </a:t>
            </a:r>
            <a:r>
              <a:rPr lang="en-US" dirty="0" err="1" smtClean="0">
                <a:latin typeface="Kruti Dev 010" pitchFamily="2" charset="0"/>
              </a:rPr>
              <a:t>lSfud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gLr</a:t>
            </a:r>
            <a:r>
              <a:rPr lang="en-US" dirty="0" smtClean="0">
                <a:latin typeface="Kruti Dev 010" pitchFamily="2" charset="0"/>
              </a:rPr>
              <a:t>{</a:t>
            </a:r>
            <a:r>
              <a:rPr lang="en-US" dirty="0" err="1" smtClean="0">
                <a:latin typeface="Kruti Dev 010" pitchFamily="2" charset="0"/>
              </a:rPr>
              <a:t>ksi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iz;ksx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djrh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gSA</a:t>
            </a:r>
            <a:endParaRPr lang="en-US" dirty="0" smtClean="0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b="1" dirty="0" smtClean="0">
                <a:latin typeface="Kruti Dev 010" pitchFamily="2" charset="0"/>
              </a:rPr>
              <a:t>  </a:t>
            </a:r>
            <a:endParaRPr lang="en-IN" sz="32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nksuksa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f”kfojksa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e/; </a:t>
            </a:r>
            <a:r>
              <a:rPr lang="en-US" dirty="0" err="1" smtClean="0">
                <a:latin typeface="Kruti Dev 010" pitchFamily="2" charset="0"/>
              </a:rPr>
              <a:t>rukoiw.kZ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lEcU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kksa</a:t>
            </a:r>
            <a:r>
              <a:rPr lang="en-US" dirty="0" smtClean="0">
                <a:latin typeface="Kruti Dev 010" pitchFamily="2" charset="0"/>
              </a:rPr>
              <a:t> dh </a:t>
            </a:r>
            <a:r>
              <a:rPr lang="en-US" dirty="0" err="1" smtClean="0">
                <a:latin typeface="Kruti Dev 010" pitchFamily="2" charset="0"/>
              </a:rPr>
              <a:t>fLFfr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“</a:t>
            </a:r>
            <a:r>
              <a:rPr lang="en-US" dirty="0" err="1" smtClean="0">
                <a:latin typeface="Kruti Dev 010" pitchFamily="2" charset="0"/>
              </a:rPr>
              <a:t>khr;q</a:t>
            </a:r>
            <a:r>
              <a:rPr lang="en-US" dirty="0" smtClean="0">
                <a:latin typeface="Kruti Dev 010" pitchFamily="2" charset="0"/>
              </a:rPr>
              <a:t>)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A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Kruti Dev 010" pitchFamily="2" charset="0"/>
              </a:rPr>
              <a:t>Bls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eLfr’d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;q) </a:t>
            </a:r>
            <a:r>
              <a:rPr lang="en-US" dirty="0" err="1" smtClean="0">
                <a:latin typeface="Kruti Dev 010" pitchFamily="2" charset="0"/>
              </a:rPr>
              <a:t>ds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fopkjksa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dks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izJ</a:t>
            </a:r>
            <a:r>
              <a:rPr lang="en-US" dirty="0" smtClean="0">
                <a:latin typeface="Kruti Dev 010" pitchFamily="2" charset="0"/>
              </a:rPr>
              <a:t>; </a:t>
            </a:r>
            <a:r>
              <a:rPr lang="en-US" dirty="0" err="1" smtClean="0">
                <a:latin typeface="Kruti Dev 010" pitchFamily="2" charset="0"/>
              </a:rPr>
              <a:t>nsusokyk</a:t>
            </a:r>
            <a:r>
              <a:rPr lang="en-US" dirty="0" smtClean="0">
                <a:latin typeface="Kruti Dev 010" pitchFamily="2" charset="0"/>
              </a:rPr>
              <a:t> ;q) </a:t>
            </a:r>
            <a:r>
              <a:rPr lang="en-US" dirty="0" err="1" smtClean="0">
                <a:latin typeface="Kruti Dev 010" pitchFamily="2" charset="0"/>
              </a:rPr>
              <a:t>dgk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x;k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FkkA</a:t>
            </a:r>
            <a:r>
              <a:rPr lang="en-US" dirty="0" smtClean="0">
                <a:latin typeface="Kruti Dev 010" pitchFamily="2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Kruti Dev 010" pitchFamily="2" charset="0"/>
              </a:rPr>
              <a:t>       </a:t>
            </a:r>
            <a:r>
              <a:rPr lang="en-US" dirty="0" err="1" smtClean="0">
                <a:latin typeface="Kruti Dev 010" pitchFamily="2" charset="0"/>
              </a:rPr>
              <a:t>dze”k</a:t>
            </a:r>
            <a:r>
              <a:rPr lang="en-US" smtClean="0">
                <a:latin typeface="Kruti Dev 010" pitchFamily="2" charset="0"/>
              </a:rPr>
              <a:t>%  ---------------------------------------</a:t>
            </a:r>
            <a:endParaRPr lang="en-US" dirty="0" smtClean="0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Kruti Dev 010" pitchFamily="2" charset="0"/>
              </a:rPr>
              <a:t> </a:t>
            </a:r>
            <a:endParaRPr lang="en-IN" sz="32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M.L.ARYA COLLEGE, KASBA PURNEA UNIVERSITY PURNIA   DEPARTMENT OF POLITICAL SCIENCE</vt:lpstr>
      <vt:lpstr>PPT 18</vt:lpstr>
      <vt:lpstr> “khr;q) &amp;</vt:lpstr>
      <vt:lpstr> </vt:lpstr>
      <vt:lpstr>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</cp:revision>
  <dcterms:created xsi:type="dcterms:W3CDTF">2019-11-16T16:13:29Z</dcterms:created>
  <dcterms:modified xsi:type="dcterms:W3CDTF">2020-04-22T09:57:57Z</dcterms:modified>
</cp:coreProperties>
</file>