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0" r:id="rId3"/>
    <p:sldId id="261" r:id="rId4"/>
    <p:sldId id="262" r:id="rId5"/>
    <p:sldId id="263" r:id="rId6"/>
    <p:sldId id="264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701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6E10A-045F-4EF5-B2A2-322D9A7AFDAC}" type="datetimeFigureOut">
              <a:rPr lang="en-US" smtClean="0"/>
              <a:pPr/>
              <a:t>3/3/2020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D6E974-0275-4A0E-ADF3-00E797BC065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918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C234-6F95-4317-8B08-0E1FD6E73A5F}" type="datetimeFigureOut">
              <a:rPr lang="en-US" smtClean="0"/>
              <a:pPr/>
              <a:t>3/3/2020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C234-6F95-4317-8B08-0E1FD6E73A5F}" type="datetimeFigureOut">
              <a:rPr lang="en-US" smtClean="0"/>
              <a:pPr/>
              <a:t>3/3/2020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C234-6F95-4317-8B08-0E1FD6E73A5F}" type="datetimeFigureOut">
              <a:rPr lang="en-US" smtClean="0"/>
              <a:pPr/>
              <a:t>3/3/2020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C234-6F95-4317-8B08-0E1FD6E73A5F}" type="datetimeFigureOut">
              <a:rPr lang="en-US" smtClean="0"/>
              <a:pPr/>
              <a:t>3/3/2020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C234-6F95-4317-8B08-0E1FD6E73A5F}" type="datetimeFigureOut">
              <a:rPr lang="en-US" smtClean="0"/>
              <a:pPr/>
              <a:t>3/3/2020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C234-6F95-4317-8B08-0E1FD6E73A5F}" type="datetimeFigureOut">
              <a:rPr lang="en-US" smtClean="0"/>
              <a:pPr/>
              <a:t>3/3/2020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C234-6F95-4317-8B08-0E1FD6E73A5F}" type="datetimeFigureOut">
              <a:rPr lang="en-US" smtClean="0"/>
              <a:pPr/>
              <a:t>3/3/2020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C234-6F95-4317-8B08-0E1FD6E73A5F}" type="datetimeFigureOut">
              <a:rPr lang="en-US" smtClean="0"/>
              <a:pPr/>
              <a:t>3/3/2020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C234-6F95-4317-8B08-0E1FD6E73A5F}" type="datetimeFigureOut">
              <a:rPr lang="en-US" smtClean="0"/>
              <a:pPr/>
              <a:t>3/3/2020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C234-6F95-4317-8B08-0E1FD6E73A5F}" type="datetimeFigureOut">
              <a:rPr lang="en-US" smtClean="0"/>
              <a:pPr/>
              <a:t>3/3/2020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BC234-6F95-4317-8B08-0E1FD6E73A5F}" type="datetimeFigureOut">
              <a:rPr lang="en-US" smtClean="0"/>
              <a:pPr/>
              <a:t>3/3/2020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09BC234-6F95-4317-8B08-0E1FD6E73A5F}" type="datetimeFigureOut">
              <a:rPr lang="en-US" smtClean="0"/>
              <a:pPr/>
              <a:t>3/3/2020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7B70200-232E-4766-B65B-79944090787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28605"/>
            <a:ext cx="9144000" cy="170425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M.L. </a:t>
            </a:r>
            <a:r>
              <a:rPr lang="en-US" sz="3200" b="1" dirty="0" err="1">
                <a:solidFill>
                  <a:schemeClr val="tx1"/>
                </a:solidFill>
              </a:rPr>
              <a:t>Arya</a:t>
            </a:r>
            <a:r>
              <a:rPr lang="en-US" sz="3200" b="1" dirty="0">
                <a:solidFill>
                  <a:schemeClr val="tx1"/>
                </a:solidFill>
              </a:rPr>
              <a:t> College, </a:t>
            </a:r>
            <a:r>
              <a:rPr lang="en-US" sz="3200" b="1" dirty="0" err="1">
                <a:solidFill>
                  <a:schemeClr val="tx1"/>
                </a:solidFill>
              </a:rPr>
              <a:t>Kasba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2700" b="1" dirty="0"/>
              <a:t>(NAAC “B” Grade College)</a:t>
            </a:r>
            <a:r>
              <a:rPr lang="en-US" b="1" dirty="0"/>
              <a:t/>
            </a:r>
            <a:br>
              <a:rPr lang="en-US" b="1" dirty="0"/>
            </a:b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7272366" cy="3145904"/>
          </a:xfrm>
        </p:spPr>
        <p:txBody>
          <a:bodyPr>
            <a:normAutofit fontScale="55000" lnSpcReduction="20000"/>
          </a:bodyPr>
          <a:lstStyle/>
          <a:p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INTERNATIONAL POLITICS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Topic-Why Globalization?</a:t>
            </a:r>
            <a:endParaRPr lang="en-US" sz="2900" b="1" dirty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                                                     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Lecture- 09</a:t>
            </a:r>
          </a:p>
          <a:p>
            <a:endParaRPr lang="en-US" sz="2800" b="1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endParaRPr lang="en-US" sz="2800" b="1" dirty="0" smtClean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                                                            </a:t>
            </a:r>
          </a:p>
          <a:p>
            <a:pPr algn="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				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Presented By </a:t>
            </a:r>
          </a:p>
          <a:p>
            <a:pPr algn="r"/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Dr. </a:t>
            </a:r>
            <a:r>
              <a:rPr lang="en-US" sz="2800" b="1" dirty="0" err="1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Anuany</a:t>
            </a:r>
            <a:r>
              <a:rPr lang="en-US" sz="2800" b="1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Prakash Sinha </a:t>
            </a:r>
          </a:p>
          <a:p>
            <a:pPr algn="r"/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Guest   Faculty</a:t>
            </a:r>
          </a:p>
          <a:p>
            <a:pPr algn="r"/>
            <a:r>
              <a:rPr lang="en-US" sz="2200" b="1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Dept. of Political Science</a:t>
            </a:r>
            <a:endParaRPr lang="en-IN" sz="2200" b="1" dirty="0">
              <a:solidFill>
                <a:schemeClr val="tx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10668"/>
            <a:ext cx="1872208" cy="1752600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0272" y="163798"/>
            <a:ext cx="1905000" cy="1752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Autofit/>
          </a:bodyPr>
          <a:lstStyle/>
          <a:p>
            <a:pPr algn="just"/>
            <a:r>
              <a:rPr lang="en-IN" sz="2400" dirty="0" smtClean="0">
                <a:latin typeface="Kruti Dev 010" pitchFamily="2" charset="0"/>
              </a:rPr>
              <a:t>	</a:t>
            </a:r>
            <a:r>
              <a:rPr lang="en-IN" sz="2400" dirty="0" err="1" smtClean="0">
                <a:latin typeface="Kruti Dev 010" pitchFamily="2" charset="0"/>
              </a:rPr>
              <a:t>blds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</a:t>
            </a:r>
            <a:r>
              <a:rPr lang="en-IN" sz="2400" dirty="0" smtClean="0">
                <a:latin typeface="Kruti Dev 010" pitchFamily="2" charset="0"/>
              </a:rPr>
              <a:t>{k </a:t>
            </a:r>
            <a:r>
              <a:rPr lang="en-IN" sz="2400" dirty="0" err="1" smtClean="0">
                <a:latin typeface="Kruti Dev 010" pitchFamily="2" charset="0"/>
              </a:rPr>
              <a:t>esa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vius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rdZ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izLrqr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djrs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gq</a:t>
            </a:r>
            <a:r>
              <a:rPr lang="en-IN" sz="2400" dirty="0" smtClean="0">
                <a:latin typeface="Kruti Dev 010" pitchFamily="2" charset="0"/>
              </a:rPr>
              <a:t>, </a:t>
            </a:r>
            <a:r>
              <a:rPr lang="en-IN" sz="2400" dirty="0" err="1" smtClean="0">
                <a:latin typeface="Kruti Dev 010" pitchFamily="2" charset="0"/>
              </a:rPr>
              <a:t>dgrs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fd</a:t>
            </a:r>
            <a:r>
              <a:rPr lang="en-IN" sz="2400" dirty="0" smtClean="0">
                <a:latin typeface="Kruti Dev 010" pitchFamily="2" charset="0"/>
              </a:rPr>
              <a:t> ;g </a:t>
            </a:r>
            <a:r>
              <a:rPr lang="en-IN" sz="2400" dirty="0" err="1" smtClean="0">
                <a:latin typeface="Kruti Dev 010" pitchFamily="2" charset="0"/>
              </a:rPr>
              <a:t>fo'o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lHkh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yksxksa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fy</a:t>
            </a:r>
            <a:r>
              <a:rPr lang="en-IN" sz="2400" dirty="0" smtClean="0">
                <a:latin typeface="Kruti Dev 010" pitchFamily="2" charset="0"/>
              </a:rPr>
              <a:t>, </a:t>
            </a:r>
            <a:r>
              <a:rPr lang="en-IN" sz="2400" dirty="0" err="1" smtClean="0">
                <a:latin typeface="Kruti Dev 010" pitchFamily="2" charset="0"/>
              </a:rPr>
              <a:t>fodkl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izkIr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ldrk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</a:t>
            </a:r>
            <a:r>
              <a:rPr lang="en-IN" sz="2400" dirty="0" smtClean="0">
                <a:latin typeface="Kruti Dev 010" pitchFamily="2" charset="0"/>
              </a:rPr>
              <a:t>] </a:t>
            </a:r>
            <a:r>
              <a:rPr lang="en-IN" sz="2400" dirty="0" err="1" smtClean="0">
                <a:latin typeface="Kruti Dev 010" pitchFamily="2" charset="0"/>
              </a:rPr>
              <a:t>rFkk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mUgsa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yxkrkj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dk;e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jgus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okys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fodkl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mís</a:t>
            </a:r>
            <a:r>
              <a:rPr lang="en-IN" sz="2400" dirty="0" smtClean="0">
                <a:latin typeface="Kruti Dev 010" pitchFamily="2" charset="0"/>
              </a:rPr>
              <a:t>'; dh </a:t>
            </a:r>
            <a:r>
              <a:rPr lang="en-IN" sz="2400" dirty="0" err="1" smtClean="0">
                <a:latin typeface="Kruti Dev 010" pitchFamily="2" charset="0"/>
              </a:rPr>
              <a:t>izkfIr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lgk;rk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ldrk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egklfpo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dksQh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b="1" dirty="0" err="1" smtClean="0">
                <a:latin typeface="Kruti Dev 010" pitchFamily="2" charset="0"/>
              </a:rPr>
              <a:t>vUuku</a:t>
            </a:r>
            <a:r>
              <a:rPr lang="en-IN" sz="2400" b="1" dirty="0" smtClean="0">
                <a:latin typeface="Kruti Dev 010" pitchFamily="2" charset="0"/>
              </a:rPr>
              <a:t> </a:t>
            </a:r>
            <a:r>
              <a:rPr lang="en-IN" sz="2400" dirty="0" smtClean="0">
                <a:latin typeface="Kruti Dev 010" pitchFamily="2" charset="0"/>
              </a:rPr>
              <a:t>us </a:t>
            </a:r>
            <a:r>
              <a:rPr lang="en-IN" sz="2400" dirty="0" err="1" smtClean="0">
                <a:latin typeface="Kruti Dev 010" pitchFamily="2" charset="0"/>
              </a:rPr>
              <a:t>vius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Hkk"k.k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'</a:t>
            </a:r>
            <a:r>
              <a:rPr lang="en-IN" sz="2400" dirty="0" err="1" smtClean="0">
                <a:latin typeface="Kruti Dev 010" pitchFamily="2" charset="0"/>
              </a:rPr>
              <a:t>kh"kZd</a:t>
            </a:r>
            <a:r>
              <a:rPr lang="en-IN" sz="2400" dirty="0" smtClean="0">
                <a:latin typeface="Kruti Dev 010" pitchFamily="2" charset="0"/>
              </a:rPr>
              <a:t> &amp; </a:t>
            </a:r>
            <a:r>
              <a:rPr lang="en-IN" sz="2400" dirty="0" err="1" smtClean="0">
                <a:latin typeface="Kruti Dev 010" pitchFamily="2" charset="0"/>
              </a:rPr>
              <a:t>ßge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nqfu;k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yksx</a:t>
            </a:r>
            <a:r>
              <a:rPr lang="en-IN" sz="2400" dirty="0" smtClean="0">
                <a:latin typeface="Kruti Dev 010" pitchFamily="2" charset="0"/>
              </a:rPr>
              <a:t> % 21oha '</a:t>
            </a:r>
            <a:r>
              <a:rPr lang="en-IN" sz="2400" dirty="0" err="1" smtClean="0">
                <a:latin typeface="Kruti Dev 010" pitchFamily="2" charset="0"/>
              </a:rPr>
              <a:t>krkCnh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la;qDr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jk"V</a:t>
            </a:r>
            <a:r>
              <a:rPr lang="en-IN" sz="2400" dirty="0" smtClean="0">
                <a:latin typeface="Kruti Dev 010" pitchFamily="2" charset="0"/>
              </a:rPr>
              <a:t>ª dh </a:t>
            </a:r>
            <a:r>
              <a:rPr lang="en-IN" sz="2400" dirty="0" err="1" smtClean="0">
                <a:latin typeface="Kruti Dev 010" pitchFamily="2" charset="0"/>
              </a:rPr>
              <a:t>HkwfedkÞ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dgk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oS'ohdj.k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ykHk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Li"V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&amp; </a:t>
            </a:r>
            <a:r>
              <a:rPr lang="en-IN" sz="2400" dirty="0" err="1" smtClean="0">
                <a:latin typeface="Kruti Dev 010" pitchFamily="2" charset="0"/>
              </a:rPr>
              <a:t>vf?kd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rst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xfr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fodkl</a:t>
            </a:r>
            <a:r>
              <a:rPr lang="en-IN" sz="2400" dirty="0" smtClean="0">
                <a:latin typeface="Kruti Dev 010" pitchFamily="2" charset="0"/>
              </a:rPr>
              <a:t>] </a:t>
            </a:r>
            <a:r>
              <a:rPr lang="en-IN" sz="2400" dirty="0" err="1" smtClean="0">
                <a:latin typeface="Kruti Dev 010" pitchFamily="2" charset="0"/>
              </a:rPr>
              <a:t>jgu&amp;lgu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mPprj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Lrj</a:t>
            </a:r>
            <a:r>
              <a:rPr lang="en-IN" sz="2400" dirty="0" smtClean="0">
                <a:latin typeface="Kruti Dev 010" pitchFamily="2" charset="0"/>
              </a:rPr>
              <a:t>] </a:t>
            </a:r>
            <a:r>
              <a:rPr lang="en-IN" sz="2400" dirty="0" err="1" smtClean="0">
                <a:latin typeface="Kruti Dev 010" pitchFamily="2" charset="0"/>
              </a:rPr>
              <a:t>ns'kksa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vkSj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O;fDr;ksa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fy</a:t>
            </a:r>
            <a:r>
              <a:rPr lang="en-IN" sz="2400" dirty="0" smtClean="0">
                <a:latin typeface="Kruti Dev 010" pitchFamily="2" charset="0"/>
              </a:rPr>
              <a:t>, </a:t>
            </a:r>
            <a:r>
              <a:rPr lang="en-IN" sz="2400" dirty="0" err="1" smtClean="0">
                <a:latin typeface="Kruti Dev 010" pitchFamily="2" charset="0"/>
              </a:rPr>
              <a:t>u,&amp;u</a:t>
            </a:r>
            <a:r>
              <a:rPr lang="en-IN" sz="2400" dirty="0" smtClean="0">
                <a:latin typeface="Kruti Dev 010" pitchFamily="2" charset="0"/>
              </a:rPr>
              <a:t>, </a:t>
            </a:r>
            <a:r>
              <a:rPr lang="en-IN" sz="2400" dirty="0" err="1" smtClean="0">
                <a:latin typeface="Kruti Dev 010" pitchFamily="2" charset="0"/>
              </a:rPr>
              <a:t>voljA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blds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fy</a:t>
            </a:r>
            <a:r>
              <a:rPr lang="en-IN" sz="2400" dirty="0" smtClean="0">
                <a:latin typeface="Kruti Dev 010" pitchFamily="2" charset="0"/>
              </a:rPr>
              <a:t>, </a:t>
            </a:r>
            <a:r>
              <a:rPr lang="en-IN" sz="2400" dirty="0" err="1" smtClean="0">
                <a:latin typeface="Kruti Dev 010" pitchFamily="2" charset="0"/>
              </a:rPr>
              <a:t>gesa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blesa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viuk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egRoiw.kZ</a:t>
            </a:r>
            <a:r>
              <a:rPr lang="en-IN" sz="2400" dirty="0" smtClean="0">
                <a:latin typeface="Kruti Dev 010" pitchFamily="2" charset="0"/>
              </a:rPr>
              <a:t> ;</a:t>
            </a:r>
            <a:r>
              <a:rPr lang="en-IN" sz="2400" dirty="0" err="1" smtClean="0">
                <a:latin typeface="Kruti Dev 010" pitchFamily="2" charset="0"/>
              </a:rPr>
              <a:t>ksxnku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nsuk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pkfg,A</a:t>
            </a:r>
            <a:r>
              <a:rPr lang="en-IN" sz="2400" dirty="0" smtClean="0">
                <a:latin typeface="Kruti Dev 010" pitchFamily="2" charset="0"/>
              </a:rPr>
              <a:t> Je </a:t>
            </a:r>
            <a:r>
              <a:rPr lang="en-IN" sz="2400" dirty="0" err="1" smtClean="0">
                <a:latin typeface="Kruti Dev 010" pitchFamily="2" charset="0"/>
              </a:rPr>
              <a:t>ekun.M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U;k;ksfpr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gksus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pkfg</a:t>
            </a:r>
            <a:r>
              <a:rPr lang="en-IN" sz="2400" dirty="0" smtClean="0">
                <a:latin typeface="Kruti Dev 010" pitchFamily="2" charset="0"/>
              </a:rPr>
              <a:t>,] </a:t>
            </a:r>
            <a:r>
              <a:rPr lang="en-IN" sz="2400" dirty="0" err="1" smtClean="0">
                <a:latin typeface="Kruti Dev 010" pitchFamily="2" charset="0"/>
              </a:rPr>
              <a:t>ekuokfèkdkjksa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vknj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fd;k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tkuk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pkfg</a:t>
            </a:r>
            <a:r>
              <a:rPr lang="en-IN" sz="2400" dirty="0" smtClean="0">
                <a:latin typeface="Kruti Dev 010" pitchFamily="2" charset="0"/>
              </a:rPr>
              <a:t>, </a:t>
            </a:r>
            <a:r>
              <a:rPr lang="en-IN" sz="2400" dirty="0" err="1" smtClean="0">
                <a:latin typeface="Kruti Dev 010" pitchFamily="2" charset="0"/>
              </a:rPr>
              <a:t>vkSj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i;kZoj.k</a:t>
            </a:r>
            <a:r>
              <a:rPr lang="en-IN" sz="2400" dirty="0" smtClean="0">
                <a:latin typeface="Kruti Dev 010" pitchFamily="2" charset="0"/>
              </a:rPr>
              <a:t> dh </a:t>
            </a:r>
            <a:r>
              <a:rPr lang="en-IN" sz="2400" dirty="0" err="1" smtClean="0">
                <a:latin typeface="Kruti Dev 010" pitchFamily="2" charset="0"/>
              </a:rPr>
              <a:t>lqj</a:t>
            </a:r>
            <a:r>
              <a:rPr lang="en-IN" sz="2400" dirty="0" smtClean="0">
                <a:latin typeface="Kruti Dev 010" pitchFamily="2" charset="0"/>
              </a:rPr>
              <a:t>{</a:t>
            </a:r>
            <a:r>
              <a:rPr lang="en-IN" sz="2400" dirty="0" err="1" smtClean="0">
                <a:latin typeface="Kruti Dev 010" pitchFamily="2" charset="0"/>
              </a:rPr>
              <a:t>kk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djuh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pkfg,A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oS'ohdj.k</a:t>
            </a:r>
            <a:r>
              <a:rPr lang="en-IN" sz="2400" dirty="0" smtClean="0">
                <a:latin typeface="Kruti Dev 010" pitchFamily="2" charset="0"/>
              </a:rPr>
              <a:t> dh </a:t>
            </a:r>
            <a:r>
              <a:rPr lang="en-IN" sz="2400" dirty="0" err="1" smtClean="0">
                <a:latin typeface="Kruti Dev 010" pitchFamily="2" charset="0"/>
              </a:rPr>
              <a:t>izfØ;k</a:t>
            </a:r>
            <a:r>
              <a:rPr lang="en-IN" sz="2400" dirty="0" smtClean="0">
                <a:latin typeface="Kruti Dev 010" pitchFamily="2" charset="0"/>
              </a:rPr>
              <a:t> us </a:t>
            </a:r>
            <a:r>
              <a:rPr lang="en-IN" sz="2400" dirty="0" err="1" smtClean="0">
                <a:latin typeface="Kruti Dev 010" pitchFamily="2" charset="0"/>
              </a:rPr>
              <a:t>fo'o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vFkZO;oLFkk</a:t>
            </a:r>
            <a:r>
              <a:rPr lang="en-IN" sz="2400" dirty="0" smtClean="0">
                <a:latin typeface="Kruti Dev 010" pitchFamily="2" charset="0"/>
              </a:rPr>
              <a:t> dh </a:t>
            </a:r>
            <a:r>
              <a:rPr lang="en-IN" sz="2400" dirty="0" err="1" smtClean="0">
                <a:latin typeface="Kruti Dev 010" pitchFamily="2" charset="0"/>
              </a:rPr>
              <a:t>dbZ</a:t>
            </a:r>
            <a:r>
              <a:rPr lang="en-IN" sz="2400" dirty="0" smtClean="0">
                <a:latin typeface="Kruti Dev 010" pitchFamily="2" charset="0"/>
              </a:rPr>
              <a:t> #</a:t>
            </a:r>
            <a:r>
              <a:rPr lang="en-IN" sz="2400" dirty="0" err="1" smtClean="0">
                <a:latin typeface="Kruti Dev 010" pitchFamily="2" charset="0"/>
              </a:rPr>
              <a:t>dkoVsa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nwj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nh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blls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O;kikj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esa</a:t>
            </a:r>
            <a:r>
              <a:rPr lang="en-IN" sz="2400" dirty="0" smtClean="0">
                <a:latin typeface="Kruti Dev 010" pitchFamily="2" charset="0"/>
              </a:rPr>
              <a:t> [</a:t>
            </a:r>
            <a:r>
              <a:rPr lang="en-IN" sz="2400" dirty="0" err="1" smtClean="0">
                <a:latin typeface="Kruti Dev 010" pitchFamily="2" charset="0"/>
              </a:rPr>
              <a:t>kqykiu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vk;k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vkSj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fons'kh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fuos'k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izfr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mnkjrk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o`f</a:t>
            </a:r>
            <a:r>
              <a:rPr lang="en-IN" sz="2400" dirty="0" smtClean="0">
                <a:latin typeface="Kruti Dev 010" pitchFamily="2" charset="0"/>
              </a:rPr>
              <a:t>) </a:t>
            </a:r>
            <a:r>
              <a:rPr lang="en-IN" sz="2400" dirty="0" err="1" smtClean="0">
                <a:latin typeface="Kruti Dev 010" pitchFamily="2" charset="0"/>
              </a:rPr>
              <a:t>gqbZ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blds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dkj.k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foÙkh</a:t>
            </a:r>
            <a:r>
              <a:rPr lang="en-IN" sz="2400" dirty="0" smtClean="0">
                <a:latin typeface="Kruti Dev 010" pitchFamily="2" charset="0"/>
              </a:rPr>
              <a:t>; o </a:t>
            </a:r>
            <a:r>
              <a:rPr lang="en-IN" sz="2400" dirty="0" err="1" smtClean="0">
                <a:latin typeface="Kruti Dev 010" pitchFamily="2" charset="0"/>
              </a:rPr>
              <a:t>O;kikj</a:t>
            </a:r>
            <a:r>
              <a:rPr lang="en-IN" sz="2400" dirty="0" smtClean="0">
                <a:latin typeface="Kruti Dev 010" pitchFamily="2" charset="0"/>
              </a:rPr>
              <a:t> {</a:t>
            </a:r>
            <a:r>
              <a:rPr lang="en-IN" sz="2400" dirty="0" err="1" smtClean="0">
                <a:latin typeface="Kruti Dev 010" pitchFamily="2" charset="0"/>
              </a:rPr>
              <a:t>ks</a:t>
            </a:r>
            <a:r>
              <a:rPr lang="en-IN" sz="2400" dirty="0" smtClean="0">
                <a:latin typeface="Kruti Dev 010" pitchFamily="2" charset="0"/>
              </a:rPr>
              <a:t>=k </a:t>
            </a:r>
            <a:r>
              <a:rPr lang="en-IN" sz="2400" dirty="0" err="1" smtClean="0">
                <a:latin typeface="Kruti Dev 010" pitchFamily="2" charset="0"/>
              </a:rPr>
              <a:t>esa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mnkj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uhfr;ksa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fuekZ.k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fd;k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x;k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vkt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tsV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foeku</a:t>
            </a:r>
            <a:r>
              <a:rPr lang="en-IN" sz="2400" dirty="0" smtClean="0">
                <a:latin typeface="Kruti Dev 010" pitchFamily="2" charset="0"/>
              </a:rPr>
              <a:t>] </a:t>
            </a:r>
            <a:r>
              <a:rPr lang="en-IN" sz="2400" dirty="0" err="1" smtClean="0">
                <a:latin typeface="Kruti Dev 010" pitchFamily="2" charset="0"/>
              </a:rPr>
              <a:t>mixzg</a:t>
            </a:r>
            <a:r>
              <a:rPr lang="en-IN" sz="2400" dirty="0" smtClean="0">
                <a:latin typeface="Kruti Dev 010" pitchFamily="2" charset="0"/>
              </a:rPr>
              <a:t>] </a:t>
            </a:r>
            <a:r>
              <a:rPr lang="en-IN" sz="2400" dirty="0" err="1" smtClean="0">
                <a:latin typeface="Kruti Dev 010" pitchFamily="2" charset="0"/>
              </a:rPr>
              <a:t>baVjusV</a:t>
            </a:r>
            <a:r>
              <a:rPr lang="en-IN" sz="2400" dirty="0" smtClean="0">
                <a:latin typeface="Kruti Dev 010" pitchFamily="2" charset="0"/>
              </a:rPr>
              <a:t> dh </a:t>
            </a:r>
            <a:r>
              <a:rPr lang="en-IN" sz="2400" dirty="0" err="1" smtClean="0">
                <a:latin typeface="Kruti Dev 010" pitchFamily="2" charset="0"/>
              </a:rPr>
              <a:t>otg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ns'kdky</a:t>
            </a:r>
            <a:r>
              <a:rPr lang="en-IN" sz="2400" dirty="0" smtClean="0">
                <a:latin typeface="Kruti Dev 010" pitchFamily="2" charset="0"/>
              </a:rPr>
              <a:t> dh </a:t>
            </a:r>
            <a:r>
              <a:rPr lang="en-IN" sz="2400" dirty="0" err="1" smtClean="0">
                <a:latin typeface="Kruti Dev 010" pitchFamily="2" charset="0"/>
              </a:rPr>
              <a:t>lhek,a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vFkZghu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xbZ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endParaRPr lang="en-IN" sz="2400" dirty="0">
              <a:latin typeface="Kruti Dev 01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000" b="1" dirty="0" smtClean="0">
                <a:latin typeface="Kruti Dev 010" pitchFamily="2" charset="0"/>
              </a:rPr>
              <a:t>oS'ohdj.k ds i{k esa rdZ</a:t>
            </a:r>
            <a:endParaRPr lang="en-IN" sz="3000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571480"/>
            <a:ext cx="871543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400" dirty="0" err="1" smtClean="0">
                <a:latin typeface="Kruti Dev 010" pitchFamily="2" charset="0"/>
              </a:rPr>
              <a:t>vkt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varjkZ"Vªh</a:t>
            </a:r>
            <a:r>
              <a:rPr lang="en-IN" sz="2400" dirty="0" smtClean="0">
                <a:latin typeface="Kruti Dev 010" pitchFamily="2" charset="0"/>
              </a:rPr>
              <a:t>; </a:t>
            </a:r>
            <a:r>
              <a:rPr lang="en-IN" sz="2400" dirty="0" err="1" smtClean="0">
                <a:latin typeface="Kruti Dev 010" pitchFamily="2" charset="0"/>
              </a:rPr>
              <a:t>cktkj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mnkjhdj.k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x;k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jk"Vªh</a:t>
            </a:r>
            <a:r>
              <a:rPr lang="en-IN" sz="2400" dirty="0" smtClean="0">
                <a:latin typeface="Kruti Dev 010" pitchFamily="2" charset="0"/>
              </a:rPr>
              <a:t>; </a:t>
            </a:r>
            <a:r>
              <a:rPr lang="en-IN" sz="2400" dirty="0" err="1" smtClean="0">
                <a:latin typeface="Kruti Dev 010" pitchFamily="2" charset="0"/>
              </a:rPr>
              <a:t>lEizHkqrk,a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lhekfoghu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gksus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yxh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nqfu;k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fldqM+dj</a:t>
            </a:r>
            <a:r>
              <a:rPr lang="en-IN" sz="2400" dirty="0" smtClean="0">
                <a:latin typeface="Kruti Dev 010" pitchFamily="2" charset="0"/>
              </a:rPr>
              <a:t> ,d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'Global Village' </a:t>
            </a:r>
            <a:r>
              <a:rPr lang="en-IN" sz="2400" dirty="0" smtClean="0">
                <a:latin typeface="Kruti Dev 010" pitchFamily="2" charset="0"/>
              </a:rPr>
              <a:t>cu </a:t>
            </a:r>
            <a:r>
              <a:rPr lang="en-IN" sz="2400" dirty="0" err="1" smtClean="0">
                <a:latin typeface="Kruti Dev 010" pitchFamily="2" charset="0"/>
              </a:rPr>
              <a:t>xbZ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</a:t>
            </a:r>
          </a:p>
          <a:p>
            <a:pPr algn="just"/>
            <a:r>
              <a:rPr lang="en-IN" sz="2400" dirty="0" smtClean="0">
                <a:latin typeface="Kruti Dev 010" pitchFamily="2" charset="0"/>
              </a:rPr>
              <a:t>	</a:t>
            </a:r>
            <a:r>
              <a:rPr lang="en-IN" sz="2400" dirty="0" err="1" smtClean="0">
                <a:latin typeface="Kruti Dev 010" pitchFamily="2" charset="0"/>
              </a:rPr>
              <a:t>bl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izdkj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oS'ohdj.k</a:t>
            </a:r>
            <a:r>
              <a:rPr lang="en-IN" sz="2400" dirty="0" smtClean="0">
                <a:latin typeface="Kruti Dev 010" pitchFamily="2" charset="0"/>
              </a:rPr>
              <a:t> dh </a:t>
            </a:r>
            <a:r>
              <a:rPr lang="en-IN" sz="2400" dirty="0" err="1" smtClean="0">
                <a:latin typeface="Kruti Dev 010" pitchFamily="2" charset="0"/>
              </a:rPr>
              <a:t>izfØ;k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dkj.k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lEizHkqrk</a:t>
            </a:r>
            <a:r>
              <a:rPr lang="en-IN" sz="2400" dirty="0" smtClean="0">
                <a:latin typeface="Kruti Dev 010" pitchFamily="2" charset="0"/>
              </a:rPr>
              <a:t>] </a:t>
            </a:r>
            <a:r>
              <a:rPr lang="en-IN" sz="2400" dirty="0" err="1" smtClean="0">
                <a:latin typeface="Kruti Dev 010" pitchFamily="2" charset="0"/>
              </a:rPr>
              <a:t>Lok;Ùkrk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vkSj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LorU</a:t>
            </a:r>
            <a:r>
              <a:rPr lang="en-IN" sz="2400" dirty="0" smtClean="0">
                <a:latin typeface="Kruti Dev 010" pitchFamily="2" charset="0"/>
              </a:rPr>
              <a:t>=</a:t>
            </a:r>
            <a:r>
              <a:rPr lang="en-IN" sz="2400" dirty="0" err="1" smtClean="0">
                <a:latin typeface="Kruti Dev 010" pitchFamily="2" charset="0"/>
              </a:rPr>
              <a:t>krk</a:t>
            </a:r>
            <a:r>
              <a:rPr lang="en-IN" sz="2400" dirty="0" smtClean="0">
                <a:latin typeface="Kruti Dev 010" pitchFamily="2" charset="0"/>
              </a:rPr>
              <a:t> dh </a:t>
            </a:r>
            <a:r>
              <a:rPr lang="en-IN" sz="2400" dirty="0" err="1" smtClean="0">
                <a:latin typeface="Kruti Dev 010" pitchFamily="2" charset="0"/>
              </a:rPr>
              <a:t>ladh.kZ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ifjHkk"kk,a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fldqM</a:t>
            </a:r>
            <a:r>
              <a:rPr lang="en-IN" sz="2400" dirty="0" smtClean="0">
                <a:latin typeface="Kruti Dev 010" pitchFamily="2" charset="0"/>
              </a:rPr>
              <a:t>+ </a:t>
            </a:r>
            <a:r>
              <a:rPr lang="en-IN" sz="2400" dirty="0" err="1" smtClean="0">
                <a:latin typeface="Kruti Dev 010" pitchFamily="2" charset="0"/>
              </a:rPr>
              <a:t>xbZ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lapkj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Økafr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vkSj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oS'ohdj.k</a:t>
            </a:r>
            <a:r>
              <a:rPr lang="en-IN" sz="2400" dirty="0" smtClean="0">
                <a:latin typeface="Kruti Dev 010" pitchFamily="2" charset="0"/>
              </a:rPr>
              <a:t> us </a:t>
            </a:r>
            <a:r>
              <a:rPr lang="en-IN" sz="2400" dirty="0" err="1" smtClean="0">
                <a:latin typeface="Kruti Dev 010" pitchFamily="2" charset="0"/>
              </a:rPr>
              <a:t>tkrh;rk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xfr'khy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cuk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fn;k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vkt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fo'o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izR;sd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ns'k</a:t>
            </a:r>
            <a:r>
              <a:rPr lang="en-IN" sz="2400" dirty="0" smtClean="0">
                <a:latin typeface="Kruti Dev 010" pitchFamily="2" charset="0"/>
              </a:rPr>
              <a:t> ,d </a:t>
            </a:r>
            <a:r>
              <a:rPr lang="en-IN" sz="2400" dirty="0" err="1" smtClean="0">
                <a:latin typeface="Kruti Dev 010" pitchFamily="2" charset="0"/>
              </a:rPr>
              <a:t>nwljs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dkQh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ikl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x;k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HkkSxksfyd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nwfj;ka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lekIr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xbZ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blls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varjkZ"Vªh</a:t>
            </a:r>
            <a:r>
              <a:rPr lang="en-IN" sz="2400" dirty="0" smtClean="0">
                <a:latin typeface="Kruti Dev 010" pitchFamily="2" charset="0"/>
              </a:rPr>
              <a:t>; </a:t>
            </a:r>
            <a:r>
              <a:rPr lang="en-IN" sz="2400" dirty="0" err="1" smtClean="0">
                <a:latin typeface="Kruti Dev 010" pitchFamily="2" charset="0"/>
              </a:rPr>
              <a:t>vkfFkZd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lacaèk</a:t>
            </a:r>
            <a:r>
              <a:rPr lang="en-IN" sz="2400" dirty="0" smtClean="0">
                <a:latin typeface="Kruti Dev 010" pitchFamily="2" charset="0"/>
              </a:rPr>
              <a:t> u, :</a:t>
            </a:r>
            <a:r>
              <a:rPr lang="en-IN" sz="2400" dirty="0" err="1" smtClean="0">
                <a:latin typeface="Kruti Dev 010" pitchFamily="2" charset="0"/>
              </a:rPr>
              <a:t>i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is'k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gq</a:t>
            </a:r>
            <a:r>
              <a:rPr lang="en-IN" sz="2400" dirty="0" smtClean="0">
                <a:latin typeface="Kruti Dev 010" pitchFamily="2" charset="0"/>
              </a:rPr>
              <a:t>, </a:t>
            </a:r>
            <a:r>
              <a:rPr lang="en-IN" sz="2400" dirty="0" err="1" smtClean="0">
                <a:latin typeface="Kruti Dev 010" pitchFamily="2" charset="0"/>
              </a:rPr>
              <a:t>gSaA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blesa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izR;sd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O;fDr</a:t>
            </a:r>
            <a:r>
              <a:rPr lang="en-IN" sz="2400" dirty="0" smtClean="0">
                <a:latin typeface="Kruti Dev 010" pitchFamily="2" charset="0"/>
              </a:rPr>
              <a:t> o </a:t>
            </a:r>
            <a:r>
              <a:rPr lang="en-IN" sz="2400" dirty="0" err="1" smtClean="0">
                <a:latin typeface="Kruti Dev 010" pitchFamily="2" charset="0"/>
              </a:rPr>
              <a:t>ns'k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vkfFkZd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fodkl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Hkkxsnkjh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volj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iznku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fd</a:t>
            </a:r>
            <a:r>
              <a:rPr lang="en-IN" sz="2400" dirty="0" smtClean="0">
                <a:latin typeface="Kruti Dev 010" pitchFamily="2" charset="0"/>
              </a:rPr>
              <a:t>, x, </a:t>
            </a:r>
            <a:r>
              <a:rPr lang="en-IN" sz="2400" dirty="0" err="1" smtClean="0">
                <a:latin typeface="Kruti Dev 010" pitchFamily="2" charset="0"/>
              </a:rPr>
              <a:t>gSaA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blfy</a:t>
            </a:r>
            <a:r>
              <a:rPr lang="en-IN" sz="2400" dirty="0" smtClean="0">
                <a:latin typeface="Kruti Dev 010" pitchFamily="2" charset="0"/>
              </a:rPr>
              <a:t>, </a:t>
            </a:r>
            <a:r>
              <a:rPr lang="en-IN" sz="2400" dirty="0" err="1" smtClean="0">
                <a:latin typeface="Kruti Dev 010" pitchFamily="2" charset="0"/>
              </a:rPr>
              <a:t>vfèkd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rst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vkfFkZd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fodkl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rFkk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fodkl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u, </a:t>
            </a:r>
            <a:r>
              <a:rPr lang="en-IN" sz="2400" dirty="0" err="1" smtClean="0">
                <a:latin typeface="Kruti Dev 010" pitchFamily="2" charset="0"/>
              </a:rPr>
              <a:t>volj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izR;sd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iznku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djus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fy</a:t>
            </a:r>
            <a:r>
              <a:rPr lang="en-IN" sz="2400" dirty="0" smtClean="0">
                <a:latin typeface="Kruti Dev 010" pitchFamily="2" charset="0"/>
              </a:rPr>
              <a:t>, </a:t>
            </a:r>
            <a:r>
              <a:rPr lang="en-IN" sz="2400" dirty="0" err="1" smtClean="0">
                <a:latin typeface="Kruti Dev 010" pitchFamily="2" charset="0"/>
              </a:rPr>
              <a:t>Hkwe.Myhdj.k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vFkok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oS'ohdj.k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cgqr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vfèkd</a:t>
            </a:r>
            <a:r>
              <a:rPr lang="en-IN" sz="2400" dirty="0" smtClean="0">
                <a:latin typeface="Kruti Dev 010" pitchFamily="2" charset="0"/>
              </a:rPr>
              <a:t> t:jh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</a:t>
            </a:r>
          </a:p>
          <a:p>
            <a:pPr algn="just"/>
            <a:endParaRPr lang="en-IN" sz="2400" b="1" dirty="0" smtClean="0">
              <a:latin typeface="Kruti Dev 010" pitchFamily="2" charset="0"/>
            </a:endParaRPr>
          </a:p>
          <a:p>
            <a:pPr algn="ctr"/>
            <a:r>
              <a:rPr lang="pt-BR" sz="3000" b="1" dirty="0" smtClean="0">
                <a:latin typeface="Kruti Dev 010" pitchFamily="2" charset="0"/>
              </a:rPr>
              <a:t>oS'ohdj.k ds foi{k esa rdZ </a:t>
            </a:r>
          </a:p>
          <a:p>
            <a:pPr algn="just"/>
            <a:r>
              <a:rPr lang="pt-BR" sz="3000" b="1" dirty="0" smtClean="0">
                <a:latin typeface="Kruti Dev 010" pitchFamily="2" charset="0"/>
              </a:rPr>
              <a:t>	</a:t>
            </a:r>
            <a:r>
              <a:rPr lang="en-IN" sz="2400" dirty="0" smtClean="0">
                <a:latin typeface="Kruti Dev 010" pitchFamily="2" charset="0"/>
              </a:rPr>
              <a:t>;|</a:t>
            </a:r>
            <a:r>
              <a:rPr lang="en-IN" sz="2400" dirty="0" err="1" smtClean="0">
                <a:latin typeface="Kruti Dev 010" pitchFamily="2" charset="0"/>
              </a:rPr>
              <a:t>fi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oS'ohdj.k</a:t>
            </a:r>
            <a:r>
              <a:rPr lang="en-IN" sz="2400" dirty="0" smtClean="0">
                <a:latin typeface="Kruti Dev 010" pitchFamily="2" charset="0"/>
              </a:rPr>
              <a:t> dh </a:t>
            </a:r>
            <a:r>
              <a:rPr lang="en-IN" sz="2400" dirty="0" err="1" smtClean="0">
                <a:latin typeface="Kruti Dev 010" pitchFamily="2" charset="0"/>
              </a:rPr>
              <a:t>izfØ;k</a:t>
            </a:r>
            <a:r>
              <a:rPr lang="en-IN" sz="2400" dirty="0" smtClean="0">
                <a:latin typeface="Kruti Dev 010" pitchFamily="2" charset="0"/>
              </a:rPr>
              <a:t> us </a:t>
            </a:r>
            <a:r>
              <a:rPr lang="en-IN" sz="2400" dirty="0" err="1" smtClean="0">
                <a:latin typeface="Kruti Dev 010" pitchFamily="2" charset="0"/>
              </a:rPr>
              <a:t>fo'o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ns'kksa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dqN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ykHk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Hkh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igqapk;k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</a:t>
            </a:r>
            <a:r>
              <a:rPr lang="en-IN" sz="2400" dirty="0" smtClean="0">
                <a:latin typeface="Kruti Dev 010" pitchFamily="2" charset="0"/>
              </a:rPr>
              <a:t>] </a:t>
            </a:r>
            <a:r>
              <a:rPr lang="en-IN" sz="2400" dirty="0" err="1" smtClean="0">
                <a:latin typeface="Kruti Dev 010" pitchFamily="2" charset="0"/>
              </a:rPr>
              <a:t>ysfdu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mlus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yksxksa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udkjkRed</a:t>
            </a:r>
            <a:r>
              <a:rPr lang="en-IN" sz="2400" dirty="0" smtClean="0">
                <a:latin typeface="Kruti Dev 010" pitchFamily="2" charset="0"/>
              </a:rPr>
              <a:t> :</a:t>
            </a:r>
            <a:r>
              <a:rPr lang="en-IN" sz="2400" dirty="0" err="1" smtClean="0">
                <a:latin typeface="Kruti Dev 010" pitchFamily="2" charset="0"/>
              </a:rPr>
              <a:t>i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vfèkd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izHkkfor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fd;k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blds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ykHk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U;k;ksfpr</a:t>
            </a:r>
            <a:r>
              <a:rPr lang="en-IN" sz="2400" dirty="0" smtClean="0">
                <a:latin typeface="Kruti Dev 010" pitchFamily="2" charset="0"/>
              </a:rPr>
              <a:t> o </a:t>
            </a:r>
            <a:r>
              <a:rPr lang="en-IN" sz="2400" dirty="0" err="1" smtClean="0">
                <a:latin typeface="Kruti Dev 010" pitchFamily="2" charset="0"/>
              </a:rPr>
              <a:t>leku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ugha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fo'o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cktkj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vc</a:t>
            </a:r>
            <a:r>
              <a:rPr lang="en-IN" sz="2400" dirty="0" smtClean="0">
                <a:latin typeface="Kruti Dev 010" pitchFamily="2" charset="0"/>
              </a:rPr>
              <a:t> rd </a:t>
            </a:r>
            <a:r>
              <a:rPr lang="en-IN" sz="2400" dirty="0" err="1" smtClean="0">
                <a:latin typeface="Kruti Dev 010" pitchFamily="2" charset="0"/>
              </a:rPr>
              <a:t>lgHkkxh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lkekftd</a:t>
            </a:r>
            <a:r>
              <a:rPr lang="en-IN" sz="2400" dirty="0" smtClean="0">
                <a:latin typeface="Kruti Dev 010" pitchFamily="2" charset="0"/>
              </a:rPr>
              <a:t> y{; </a:t>
            </a:r>
            <a:r>
              <a:rPr lang="en-IN" sz="2400" dirty="0" err="1" smtClean="0">
                <a:latin typeface="Kruti Dev 010" pitchFamily="2" charset="0"/>
              </a:rPr>
              <a:t>ij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vkèkkfjr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ugha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ldrk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blds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foi</a:t>
            </a:r>
            <a:r>
              <a:rPr lang="en-IN" sz="2400" dirty="0" smtClean="0">
                <a:latin typeface="Kruti Dev 010" pitchFamily="2" charset="0"/>
              </a:rPr>
              <a:t>{k </a:t>
            </a:r>
            <a:r>
              <a:rPr lang="en-IN" sz="2400" dirty="0" err="1" smtClean="0">
                <a:latin typeface="Kruti Dev 010" pitchFamily="2" charset="0"/>
              </a:rPr>
              <a:t>esa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fuEufyf</a:t>
            </a:r>
            <a:r>
              <a:rPr lang="en-IN" sz="2400" dirty="0" smtClean="0">
                <a:latin typeface="Kruti Dev 010" pitchFamily="2" charset="0"/>
              </a:rPr>
              <a:t>[</a:t>
            </a:r>
            <a:r>
              <a:rPr lang="en-IN" sz="2400" dirty="0" err="1" smtClean="0">
                <a:latin typeface="Kruti Dev 010" pitchFamily="2" charset="0"/>
              </a:rPr>
              <a:t>kr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rdZ</a:t>
            </a:r>
            <a:r>
              <a:rPr lang="en-IN" sz="2400" dirty="0" smtClean="0">
                <a:latin typeface="Kruti Dev 010" pitchFamily="2" charset="0"/>
              </a:rPr>
              <a:t> fn, </a:t>
            </a:r>
            <a:r>
              <a:rPr lang="en-IN" sz="2400" dirty="0" err="1" smtClean="0">
                <a:latin typeface="Kruti Dev 010" pitchFamily="2" charset="0"/>
              </a:rPr>
              <a:t>tk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ldrs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&amp;</a:t>
            </a:r>
            <a:endParaRPr lang="en-IN" sz="2400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214290"/>
            <a:ext cx="871543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400" dirty="0" smtClean="0">
                <a:latin typeface="Kruti Dev 010" pitchFamily="2" charset="0"/>
              </a:rPr>
              <a:t>1- </a:t>
            </a:r>
            <a:r>
              <a:rPr lang="en-IN" sz="2400" dirty="0" err="1" smtClean="0">
                <a:latin typeface="Kruti Dev 010" pitchFamily="2" charset="0"/>
              </a:rPr>
              <a:t>oS'ohdj.k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detksj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ns'kksa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fy</a:t>
            </a:r>
            <a:r>
              <a:rPr lang="en-IN" sz="2400" dirty="0" smtClean="0">
                <a:latin typeface="Kruti Dev 010" pitchFamily="2" charset="0"/>
              </a:rPr>
              <a:t>, </a:t>
            </a:r>
            <a:r>
              <a:rPr lang="en-IN" sz="2400" dirty="0" err="1" smtClean="0">
                <a:latin typeface="Kruti Dev 010" pitchFamily="2" charset="0"/>
              </a:rPr>
              <a:t>gkfudkjd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ikj&amp;lhek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O;kikj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rFkk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fuos'k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detksj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ns'kksa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vkfFkZd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fgr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ugha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;g </a:t>
            </a:r>
            <a:r>
              <a:rPr lang="en-IN" sz="2400" dirty="0" err="1" smtClean="0">
                <a:latin typeface="Kruti Dev 010" pitchFamily="2" charset="0"/>
              </a:rPr>
              <a:t>bu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ns'kksa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yksdrU</a:t>
            </a:r>
            <a:r>
              <a:rPr lang="en-IN" sz="2400" dirty="0" smtClean="0">
                <a:latin typeface="Kruti Dev 010" pitchFamily="2" charset="0"/>
              </a:rPr>
              <a:t>=</a:t>
            </a:r>
            <a:r>
              <a:rPr lang="en-IN" sz="2400" dirty="0" err="1" smtClean="0">
                <a:latin typeface="Kruti Dev 010" pitchFamily="2" charset="0"/>
              </a:rPr>
              <a:t>kh</a:t>
            </a:r>
            <a:r>
              <a:rPr lang="en-IN" sz="2400" dirty="0" smtClean="0">
                <a:latin typeface="Kruti Dev 010" pitchFamily="2" charset="0"/>
              </a:rPr>
              <a:t>; </a:t>
            </a:r>
            <a:r>
              <a:rPr lang="en-IN" sz="2400" dirty="0" err="1" smtClean="0">
                <a:latin typeface="Kruti Dev 010" pitchFamily="2" charset="0"/>
              </a:rPr>
              <a:t>fu;a</a:t>
            </a:r>
            <a:r>
              <a:rPr lang="en-IN" sz="2400" dirty="0" smtClean="0">
                <a:latin typeface="Kruti Dev 010" pitchFamily="2" charset="0"/>
              </a:rPr>
              <a:t>=</a:t>
            </a:r>
            <a:r>
              <a:rPr lang="en-IN" sz="2400" dirty="0" err="1" smtClean="0">
                <a:latin typeface="Kruti Dev 010" pitchFamily="2" charset="0"/>
              </a:rPr>
              <a:t>k.k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f'kfFky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nsrk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blesa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vkfFkZd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lEcUèk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jktuhfrd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lEcUèkksa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Hkkjh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iM+rs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blesa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eqDr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O;kikj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rFkk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lqj</a:t>
            </a:r>
            <a:r>
              <a:rPr lang="en-IN" sz="2400" dirty="0" smtClean="0">
                <a:latin typeface="Kruti Dev 010" pitchFamily="2" charset="0"/>
              </a:rPr>
              <a:t>{</a:t>
            </a:r>
            <a:r>
              <a:rPr lang="en-IN" sz="2400" dirty="0" err="1" smtClean="0">
                <a:latin typeface="Kruti Dev 010" pitchFamily="2" charset="0"/>
              </a:rPr>
              <a:t>kkokn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chp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Vdjko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iSnk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tkrk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endParaRPr lang="en-IN" sz="2400" dirty="0" smtClean="0">
              <a:latin typeface="Kruti Dev 010" pitchFamily="2" charset="0"/>
            </a:endParaRPr>
          </a:p>
          <a:p>
            <a:pPr algn="just"/>
            <a:endParaRPr lang="en-IN" sz="2400" dirty="0" smtClean="0">
              <a:latin typeface="Kruti Dev 010" pitchFamily="2" charset="0"/>
            </a:endParaRPr>
          </a:p>
          <a:p>
            <a:pPr algn="just"/>
            <a:r>
              <a:rPr lang="en-IN" sz="2400" dirty="0" smtClean="0">
                <a:latin typeface="Kruti Dev 010" pitchFamily="2" charset="0"/>
              </a:rPr>
              <a:t>2- </a:t>
            </a:r>
            <a:r>
              <a:rPr lang="en-IN" sz="2400" dirty="0" err="1" smtClean="0">
                <a:latin typeface="Kruti Dev 010" pitchFamily="2" charset="0"/>
              </a:rPr>
              <a:t>fo'ohdj.k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fodflr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ns'kksa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fgrksa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iks"kd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cM+h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cM+h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cgqjk"Vªh</a:t>
            </a:r>
            <a:r>
              <a:rPr lang="en-IN" sz="2400" dirty="0" smtClean="0">
                <a:latin typeface="Kruti Dev 010" pitchFamily="2" charset="0"/>
              </a:rPr>
              <a:t>; </a:t>
            </a:r>
            <a:r>
              <a:rPr lang="en-IN" sz="2400" dirty="0" err="1" smtClean="0">
                <a:latin typeface="Kruti Dev 010" pitchFamily="2" charset="0"/>
              </a:rPr>
              <a:t>dEifu;ka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fodflr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ns'kksa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fgrksa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lao</a:t>
            </a:r>
            <a:r>
              <a:rPr lang="en-IN" sz="2400" dirty="0" smtClean="0">
                <a:latin typeface="Kruti Dev 010" pitchFamily="2" charset="0"/>
              </a:rPr>
              <a:t>)</a:t>
            </a:r>
            <a:r>
              <a:rPr lang="en-IN" sz="2400" dirty="0" err="1" smtClean="0">
                <a:latin typeface="Kruti Dev 010" pitchFamily="2" charset="0"/>
              </a:rPr>
              <a:t>Zu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dk;Z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djrh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blds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dkj.k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mRikndrk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rFkk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fuos'k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njsa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dkQh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fxjh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gSaA</a:t>
            </a:r>
            <a:r>
              <a:rPr lang="en-IN" sz="2400" dirty="0" smtClean="0">
                <a:latin typeface="Kruti Dev 010" pitchFamily="2" charset="0"/>
              </a:rPr>
              <a:t> c&lt;+s </a:t>
            </a:r>
            <a:r>
              <a:rPr lang="en-IN" sz="2400" dirty="0" err="1" smtClean="0">
                <a:latin typeface="Kruti Dev 010" pitchFamily="2" charset="0"/>
              </a:rPr>
              <a:t>gq</a:t>
            </a:r>
            <a:r>
              <a:rPr lang="en-IN" sz="2400" dirty="0" smtClean="0">
                <a:latin typeface="Kruti Dev 010" pitchFamily="2" charset="0"/>
              </a:rPr>
              <a:t>, </a:t>
            </a:r>
            <a:r>
              <a:rPr lang="en-IN" sz="2400" dirty="0" err="1" smtClean="0">
                <a:latin typeface="Kruti Dev 010" pitchFamily="2" charset="0"/>
              </a:rPr>
              <a:t>foÙkh</a:t>
            </a:r>
            <a:r>
              <a:rPr lang="en-IN" sz="2400" dirty="0" smtClean="0">
                <a:latin typeface="Kruti Dev 010" pitchFamily="2" charset="0"/>
              </a:rPr>
              <a:t>; </a:t>
            </a:r>
            <a:r>
              <a:rPr lang="en-IN" sz="2400" dirty="0" err="1" smtClean="0">
                <a:latin typeface="Kruti Dev 010" pitchFamily="2" charset="0"/>
              </a:rPr>
              <a:t>izokg</a:t>
            </a:r>
            <a:r>
              <a:rPr lang="en-IN" sz="2400" dirty="0" smtClean="0">
                <a:latin typeface="Kruti Dev 010" pitchFamily="2" charset="0"/>
              </a:rPr>
              <a:t> us </a:t>
            </a:r>
            <a:r>
              <a:rPr lang="en-IN" sz="2400" dirty="0" err="1" smtClean="0">
                <a:latin typeface="Kruti Dev 010" pitchFamily="2" charset="0"/>
              </a:rPr>
              <a:t>iwath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cktkjksa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vfèkd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rjyrk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rFkk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okLrfod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C;kt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njksa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dkQh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Å¡pk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fd;k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blls</a:t>
            </a:r>
            <a:r>
              <a:rPr lang="en-IN" sz="2400" dirty="0" smtClean="0">
                <a:latin typeface="Kruti Dev 010" pitchFamily="2" charset="0"/>
              </a:rPr>
              <a:t> '</a:t>
            </a:r>
            <a:r>
              <a:rPr lang="en-IN" sz="2400" dirty="0" err="1" smtClean="0">
                <a:latin typeface="Kruti Dev 010" pitchFamily="2" charset="0"/>
              </a:rPr>
              <a:t>ks;jksa</a:t>
            </a:r>
            <a:r>
              <a:rPr lang="en-IN" sz="2400" dirty="0" smtClean="0">
                <a:latin typeface="Kruti Dev 010" pitchFamily="2" charset="0"/>
              </a:rPr>
              <a:t> dh [</a:t>
            </a:r>
            <a:r>
              <a:rPr lang="en-IN" sz="2400" dirty="0" err="1" smtClean="0">
                <a:latin typeface="Kruti Dev 010" pitchFamily="2" charset="0"/>
              </a:rPr>
              <a:t>kjhn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rFkk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lêsckth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</a:t>
            </a:r>
            <a:endParaRPr lang="en-IN" sz="2400" dirty="0" smtClean="0">
              <a:latin typeface="Kruti Dev 010" pitchFamily="2" charset="0"/>
            </a:endParaRPr>
          </a:p>
          <a:p>
            <a:pPr algn="just"/>
            <a:r>
              <a:rPr lang="en-IN" sz="2400" dirty="0" err="1" smtClean="0">
                <a:latin typeface="Kruti Dev 010" pitchFamily="2" charset="0"/>
              </a:rPr>
              <a:t>izksRlkgu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feyk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bl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izfØ;k</a:t>
            </a:r>
            <a:r>
              <a:rPr lang="en-IN" sz="2400" dirty="0" smtClean="0">
                <a:latin typeface="Kruti Dev 010" pitchFamily="2" charset="0"/>
              </a:rPr>
              <a:t> us </a:t>
            </a:r>
            <a:r>
              <a:rPr lang="en-IN" sz="2400" dirty="0" err="1" smtClean="0">
                <a:latin typeface="Kruti Dev 010" pitchFamily="2" charset="0"/>
              </a:rPr>
              <a:t>fodflr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ns'kksa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T;knk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ykHk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igqapk;k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</a:t>
            </a:r>
            <a:r>
              <a:rPr lang="en-IN" sz="2400" dirty="0" smtClean="0">
                <a:latin typeface="Kruti Dev 010" pitchFamily="2" charset="0"/>
              </a:rPr>
              <a:t>] </a:t>
            </a:r>
            <a:r>
              <a:rPr lang="en-IN" sz="2400" dirty="0" err="1" smtClean="0">
                <a:latin typeface="Kruti Dev 010" pitchFamily="2" charset="0"/>
              </a:rPr>
              <a:t>fodkl'khy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ns'kksa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ughaA</a:t>
            </a:r>
            <a:endParaRPr lang="en-IN" sz="2400" dirty="0" smtClean="0">
              <a:latin typeface="Kruti Dev 010" pitchFamily="2" charset="0"/>
            </a:endParaRPr>
          </a:p>
          <a:p>
            <a:pPr algn="just"/>
            <a:endParaRPr lang="en-IN" sz="2400" dirty="0" smtClean="0">
              <a:latin typeface="Kruti Dev 010" pitchFamily="2" charset="0"/>
            </a:endParaRPr>
          </a:p>
          <a:p>
            <a:pPr algn="just"/>
            <a:r>
              <a:rPr lang="en-IN" sz="2400" dirty="0" smtClean="0">
                <a:latin typeface="Kruti Dev 010" pitchFamily="2" charset="0"/>
              </a:rPr>
              <a:t>3- </a:t>
            </a:r>
            <a:r>
              <a:rPr lang="en-IN" sz="2400" dirty="0" err="1" smtClean="0">
                <a:latin typeface="Kruti Dev 010" pitchFamily="2" charset="0"/>
              </a:rPr>
              <a:t>blus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fodflr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vkSj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fodkl'khy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ns'kksa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chp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</a:t>
            </a:r>
            <a:r>
              <a:rPr lang="en-IN" sz="2400" dirty="0" smtClean="0">
                <a:latin typeface="Kruti Dev 010" pitchFamily="2" charset="0"/>
              </a:rPr>
              <a:t>; dh </a:t>
            </a:r>
            <a:r>
              <a:rPr lang="en-IN" sz="2400" dirty="0" err="1" smtClean="0">
                <a:latin typeface="Kruti Dev 010" pitchFamily="2" charset="0"/>
              </a:rPr>
              <a:t>vlekurk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</a:t>
            </a:r>
            <a:r>
              <a:rPr lang="en-IN" sz="2400" dirty="0" smtClean="0">
                <a:latin typeface="Kruti Dev 010" pitchFamily="2" charset="0"/>
              </a:rPr>
              <a:t> c&lt;+k </a:t>
            </a:r>
            <a:r>
              <a:rPr lang="en-IN" sz="2400" dirty="0" err="1" smtClean="0">
                <a:latin typeface="Kruti Dev 010" pitchFamily="2" charset="0"/>
              </a:rPr>
              <a:t>fn;k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cgqjk"Vªh</a:t>
            </a:r>
            <a:r>
              <a:rPr lang="en-IN" sz="2400" dirty="0" smtClean="0">
                <a:latin typeface="Kruti Dev 010" pitchFamily="2" charset="0"/>
              </a:rPr>
              <a:t>; </a:t>
            </a:r>
            <a:r>
              <a:rPr lang="en-IN" sz="2400" dirty="0" err="1" smtClean="0">
                <a:latin typeface="Kruti Dev 010" pitchFamily="2" charset="0"/>
              </a:rPr>
              <a:t>dEifu;ksa</a:t>
            </a:r>
            <a:r>
              <a:rPr lang="en-IN" sz="2400" dirty="0" smtClean="0">
                <a:latin typeface="Kruti Dev 010" pitchFamily="2" charset="0"/>
              </a:rPr>
              <a:t> us de </a:t>
            </a:r>
            <a:r>
              <a:rPr lang="en-IN" sz="2400" dirty="0" err="1" smtClean="0">
                <a:latin typeface="Kruti Dev 010" pitchFamily="2" charset="0"/>
              </a:rPr>
              <a:t>osru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vPNk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dkjksckj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djds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fodflr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ns'kksa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vfèkd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ykHk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igqapk;k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1960 </a:t>
            </a:r>
            <a:r>
              <a:rPr lang="en-IN" sz="2400" dirty="0" err="1" smtClean="0">
                <a:latin typeface="Kruti Dev 010" pitchFamily="2" charset="0"/>
              </a:rPr>
              <a:t>esa</a:t>
            </a:r>
            <a:r>
              <a:rPr lang="en-IN" sz="2400" dirty="0" smtClean="0">
                <a:latin typeface="Kruti Dev 010" pitchFamily="2" charset="0"/>
              </a:rPr>
              <a:t> ;g </a:t>
            </a:r>
            <a:r>
              <a:rPr lang="en-IN" sz="2400" dirty="0" err="1" smtClean="0">
                <a:latin typeface="Kruti Dev 010" pitchFamily="2" charset="0"/>
              </a:rPr>
              <a:t>vUrj</a:t>
            </a:r>
            <a:r>
              <a:rPr lang="en-IN" sz="2400" dirty="0" smtClean="0">
                <a:latin typeface="Kruti Dev 010" pitchFamily="2" charset="0"/>
              </a:rPr>
              <a:t> 30%1 </a:t>
            </a:r>
            <a:r>
              <a:rPr lang="en-IN" sz="2400" dirty="0" err="1" smtClean="0">
                <a:latin typeface="Kruti Dev 010" pitchFamily="2" charset="0"/>
              </a:rPr>
              <a:t>dk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Fkk</a:t>
            </a:r>
            <a:r>
              <a:rPr lang="en-IN" sz="2400" dirty="0" smtClean="0">
                <a:latin typeface="Kruti Dev 010" pitchFamily="2" charset="0"/>
              </a:rPr>
              <a:t>] </a:t>
            </a:r>
            <a:r>
              <a:rPr lang="en-IN" sz="2400" dirty="0" err="1" smtClean="0">
                <a:latin typeface="Kruti Dev 010" pitchFamily="2" charset="0"/>
              </a:rPr>
              <a:t>tks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vc</a:t>
            </a:r>
            <a:r>
              <a:rPr lang="en-IN" sz="2400" dirty="0" smtClean="0">
                <a:latin typeface="Kruti Dev 010" pitchFamily="2" charset="0"/>
              </a:rPr>
              <a:t> 82%1 </a:t>
            </a:r>
            <a:r>
              <a:rPr lang="en-IN" sz="2400" dirty="0" err="1" smtClean="0">
                <a:latin typeface="Kruti Dev 010" pitchFamily="2" charset="0"/>
              </a:rPr>
              <a:t>dk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x;k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blh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dkj.k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fodkl'khy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ns'k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iwath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iyk;u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lgu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djds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Hkh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fons'kh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iwath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fuos'k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</a:t>
            </a:r>
            <a:r>
              <a:rPr lang="en-IN" sz="2400" dirty="0" smtClean="0">
                <a:latin typeface="Kruti Dev 010" pitchFamily="2" charset="0"/>
              </a:rPr>
              <a:t> c&lt;+</a:t>
            </a:r>
            <a:r>
              <a:rPr lang="en-IN" sz="2400" dirty="0" err="1" smtClean="0">
                <a:latin typeface="Kruti Dev 010" pitchFamily="2" charset="0"/>
              </a:rPr>
              <a:t>kus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iz;kl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jgs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gSaA</a:t>
            </a:r>
            <a:endParaRPr lang="en-IN" sz="2400" dirty="0" smtClean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844" y="571480"/>
            <a:ext cx="88583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 smtClean="0">
                <a:latin typeface="Kruti Dev 010" pitchFamily="2" charset="0"/>
              </a:rPr>
              <a:t>4- </a:t>
            </a:r>
            <a:r>
              <a:rPr lang="en-IN" sz="2400" dirty="0" err="1" smtClean="0">
                <a:latin typeface="Kruti Dev 010" pitchFamily="2" charset="0"/>
              </a:rPr>
              <a:t>blus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fodkl'khy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ns'kksa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ij</a:t>
            </a:r>
            <a:r>
              <a:rPr lang="en-IN" sz="2400" dirty="0" smtClean="0">
                <a:latin typeface="Kruti Dev 010" pitchFamily="2" charset="0"/>
              </a:rPr>
              <a:t> _.</a:t>
            </a:r>
            <a:r>
              <a:rPr lang="en-IN" sz="2400" dirty="0" err="1" smtClean="0">
                <a:latin typeface="Kruti Dev 010" pitchFamily="2" charset="0"/>
              </a:rPr>
              <a:t>kksa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Hkkj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</a:t>
            </a:r>
            <a:r>
              <a:rPr lang="en-IN" sz="2400" dirty="0" smtClean="0">
                <a:latin typeface="Kruti Dev 010" pitchFamily="2" charset="0"/>
              </a:rPr>
              <a:t> c&lt;+k </a:t>
            </a:r>
            <a:r>
              <a:rPr lang="en-IN" sz="2400" dirty="0" err="1" smtClean="0">
                <a:latin typeface="Kruti Dev 010" pitchFamily="2" charset="0"/>
              </a:rPr>
              <a:t>fn;k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vkSj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blls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fo'o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foÙkh</a:t>
            </a:r>
            <a:r>
              <a:rPr lang="en-IN" sz="2400" dirty="0" smtClean="0">
                <a:latin typeface="Kruti Dev 010" pitchFamily="2" charset="0"/>
              </a:rPr>
              <a:t>; </a:t>
            </a:r>
            <a:r>
              <a:rPr lang="en-IN" sz="2400" dirty="0" err="1" smtClean="0">
                <a:latin typeface="Kruti Dev 010" pitchFamily="2" charset="0"/>
              </a:rPr>
              <a:t>ladV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vkus</a:t>
            </a:r>
            <a:r>
              <a:rPr lang="en-IN" sz="2400" dirty="0" smtClean="0">
                <a:latin typeface="Kruti Dev 010" pitchFamily="2" charset="0"/>
              </a:rPr>
              <a:t> dh </a:t>
            </a:r>
            <a:r>
              <a:rPr lang="en-IN" sz="2400" dirty="0" err="1" smtClean="0">
                <a:latin typeface="Kruti Dev 010" pitchFamily="2" charset="0"/>
              </a:rPr>
              <a:t>laHkkouk</a:t>
            </a:r>
            <a:r>
              <a:rPr lang="en-IN" sz="2400" dirty="0" smtClean="0">
                <a:latin typeface="Kruti Dev 010" pitchFamily="2" charset="0"/>
              </a:rPr>
              <a:t> c&lt;+ </a:t>
            </a:r>
            <a:r>
              <a:rPr lang="en-IN" sz="2400" dirty="0" err="1" smtClean="0">
                <a:latin typeface="Kruti Dev 010" pitchFamily="2" charset="0"/>
              </a:rPr>
              <a:t>xbZ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</a:t>
            </a:r>
          </a:p>
          <a:p>
            <a:endParaRPr lang="en-IN" sz="2400" dirty="0" smtClean="0">
              <a:latin typeface="Kruti Dev 010" pitchFamily="2" charset="0"/>
            </a:endParaRPr>
          </a:p>
          <a:p>
            <a:pPr algn="just"/>
            <a:r>
              <a:rPr lang="en-IN" sz="2400" dirty="0" smtClean="0">
                <a:latin typeface="Kruti Dev 010" pitchFamily="2" charset="0"/>
              </a:rPr>
              <a:t>5- </a:t>
            </a:r>
            <a:r>
              <a:rPr lang="en-IN" sz="2400" dirty="0" err="1" smtClean="0">
                <a:latin typeface="Kruti Dev 010" pitchFamily="2" charset="0"/>
              </a:rPr>
              <a:t>fo'ohdj.k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laLFkkxr</a:t>
            </a:r>
            <a:r>
              <a:rPr lang="en-IN" sz="2400" dirty="0" smtClean="0">
                <a:latin typeface="Kruti Dev 010" pitchFamily="2" charset="0"/>
              </a:rPr>
              <a:t> &lt;</a:t>
            </a:r>
            <a:r>
              <a:rPr lang="en-IN" sz="2400" dirty="0" err="1" smtClean="0">
                <a:latin typeface="Kruti Dev 010" pitchFamily="2" charset="0"/>
              </a:rPr>
              <a:t>kapk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Hkh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HksnHkkoiw.kZ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blesa</a:t>
            </a:r>
            <a:r>
              <a:rPr lang="en-IN" sz="2400" dirty="0" smtClean="0">
                <a:latin typeface="Kruti Dev 010" pitchFamily="2" charset="0"/>
              </a:rPr>
              <a:t> ,d </a:t>
            </a:r>
            <a:r>
              <a:rPr lang="en-IN" sz="2400" dirty="0" err="1" smtClean="0">
                <a:latin typeface="Kruti Dev 010" pitchFamily="2" charset="0"/>
              </a:rPr>
              <a:t>rjQ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rks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O;kikj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rFkk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iwath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izokg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eqDr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vkèkkj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iznku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fd;k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x;k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vkSj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nwljh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rjQ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rduhd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rFkk</a:t>
            </a:r>
            <a:r>
              <a:rPr lang="en-IN" sz="2400" dirty="0" smtClean="0">
                <a:latin typeface="Kruti Dev 010" pitchFamily="2" charset="0"/>
              </a:rPr>
              <a:t> Je </a:t>
            </a:r>
            <a:r>
              <a:rPr lang="en-IN" sz="2400" dirty="0" err="1" smtClean="0">
                <a:latin typeface="Kruti Dev 010" pitchFamily="2" charset="0"/>
              </a:rPr>
              <a:t>izokg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jksdk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tk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jgk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fodflr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ns'kksa</a:t>
            </a:r>
            <a:r>
              <a:rPr lang="en-IN" sz="2400" dirty="0" smtClean="0">
                <a:latin typeface="Kruti Dev 010" pitchFamily="2" charset="0"/>
              </a:rPr>
              <a:t> dh </a:t>
            </a:r>
            <a:r>
              <a:rPr lang="en-IN" sz="2400" dirty="0" err="1" smtClean="0">
                <a:latin typeface="Kruti Dev 010" pitchFamily="2" charset="0"/>
              </a:rPr>
              <a:t>rks</a:t>
            </a:r>
            <a:r>
              <a:rPr lang="en-IN" sz="2400" dirty="0" smtClean="0">
                <a:latin typeface="Kruti Dev 010" pitchFamily="2" charset="0"/>
              </a:rPr>
              <a:t> ;g </a:t>
            </a:r>
            <a:r>
              <a:rPr lang="en-IN" sz="2400" dirty="0" err="1" smtClean="0">
                <a:latin typeface="Kruti Dev 010" pitchFamily="2" charset="0"/>
              </a:rPr>
              <a:t>bPNk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fodkl'khy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ns'k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vius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cktkjksa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muds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fy</a:t>
            </a:r>
            <a:r>
              <a:rPr lang="en-IN" sz="2400" dirty="0" smtClean="0">
                <a:latin typeface="Kruti Dev 010" pitchFamily="2" charset="0"/>
              </a:rPr>
              <a:t>, [</a:t>
            </a:r>
            <a:r>
              <a:rPr lang="en-IN" sz="2400" dirty="0" err="1" smtClean="0">
                <a:latin typeface="Kruti Dev 010" pitchFamily="2" charset="0"/>
              </a:rPr>
              <a:t>kksy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nsa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ysfdu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rduhdh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gLrkarj.k</a:t>
            </a:r>
            <a:r>
              <a:rPr lang="en-IN" sz="2400" dirty="0" smtClean="0">
                <a:latin typeface="Kruti Dev 010" pitchFamily="2" charset="0"/>
              </a:rPr>
              <a:t> dh </a:t>
            </a:r>
            <a:r>
              <a:rPr lang="en-IN" sz="2400" dirty="0" err="1" smtClean="0">
                <a:latin typeface="Kruti Dev 010" pitchFamily="2" charset="0"/>
              </a:rPr>
              <a:t>ekax</a:t>
            </a:r>
            <a:r>
              <a:rPr lang="en-IN" sz="2400" dirty="0" smtClean="0">
                <a:latin typeface="Kruti Dev 010" pitchFamily="2" charset="0"/>
              </a:rPr>
              <a:t> u </a:t>
            </a:r>
            <a:r>
              <a:rPr lang="en-IN" sz="2400" dirty="0" err="1" smtClean="0">
                <a:latin typeface="Kruti Dev 010" pitchFamily="2" charset="0"/>
              </a:rPr>
              <a:t>djsaA</a:t>
            </a:r>
            <a:endParaRPr lang="en-IN" sz="2400" dirty="0" smtClean="0">
              <a:latin typeface="Kruti Dev 010" pitchFamily="2" charset="0"/>
            </a:endParaRPr>
          </a:p>
          <a:p>
            <a:pPr algn="just"/>
            <a:endParaRPr lang="en-IN" sz="2400" dirty="0" smtClean="0">
              <a:latin typeface="Kruti Dev 010" pitchFamily="2" charset="0"/>
            </a:endParaRPr>
          </a:p>
          <a:p>
            <a:pPr algn="just"/>
            <a:r>
              <a:rPr lang="en-IN" sz="2400" dirty="0" smtClean="0">
                <a:latin typeface="Kruti Dev 010" pitchFamily="2" charset="0"/>
              </a:rPr>
              <a:t>6- ;g </a:t>
            </a:r>
            <a:r>
              <a:rPr lang="en-IN" sz="2400" dirty="0" err="1" smtClean="0">
                <a:latin typeface="Kruti Dev 010" pitchFamily="2" charset="0"/>
              </a:rPr>
              <a:t>izfØ;k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jk"Vªh</a:t>
            </a:r>
            <a:r>
              <a:rPr lang="en-IN" sz="2400" dirty="0" smtClean="0">
                <a:latin typeface="Kruti Dev 010" pitchFamily="2" charset="0"/>
              </a:rPr>
              <a:t>; </a:t>
            </a:r>
            <a:r>
              <a:rPr lang="en-IN" sz="2400" dirty="0" err="1" smtClean="0">
                <a:latin typeface="Kruti Dev 010" pitchFamily="2" charset="0"/>
              </a:rPr>
              <a:t>lEizHkqrk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guu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djrh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fo'o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O;kikj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laxBu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nk;js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jk"Vªh</a:t>
            </a:r>
            <a:r>
              <a:rPr lang="en-IN" sz="2400" dirty="0" smtClean="0">
                <a:latin typeface="Kruti Dev 010" pitchFamily="2" charset="0"/>
              </a:rPr>
              <a:t>; </a:t>
            </a:r>
            <a:r>
              <a:rPr lang="en-IN" sz="2400" dirty="0" err="1" smtClean="0">
                <a:latin typeface="Kruti Dev 010" pitchFamily="2" charset="0"/>
              </a:rPr>
              <a:t>lEizHkqrk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fo"k</a:t>
            </a:r>
            <a:r>
              <a:rPr lang="en-IN" sz="2400" dirty="0" smtClean="0">
                <a:latin typeface="Kruti Dev 010" pitchFamily="2" charset="0"/>
              </a:rPr>
              <a:t>; </a:t>
            </a:r>
            <a:r>
              <a:rPr lang="en-IN" sz="2400" dirty="0" err="1" smtClean="0">
                <a:latin typeface="Kruti Dev 010" pitchFamily="2" charset="0"/>
              </a:rPr>
              <a:t>Hkh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</a:t>
            </a:r>
            <a:r>
              <a:rPr lang="en-IN" sz="2400" dirty="0" smtClean="0">
                <a:latin typeface="Kruti Dev 010" pitchFamily="2" charset="0"/>
              </a:rPr>
              <a:t> x, </a:t>
            </a:r>
            <a:r>
              <a:rPr lang="en-IN" sz="2400" dirty="0" err="1" smtClean="0">
                <a:latin typeface="Kruti Dev 010" pitchFamily="2" charset="0"/>
              </a:rPr>
              <a:t>gSaA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fo'ohdj.k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fdlh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jk"V</a:t>
            </a:r>
            <a:r>
              <a:rPr lang="en-IN" sz="2400" dirty="0" smtClean="0">
                <a:latin typeface="Kruti Dev 010" pitchFamily="2" charset="0"/>
              </a:rPr>
              <a:t>ª dh </a:t>
            </a:r>
            <a:r>
              <a:rPr lang="en-IN" sz="2400" dirty="0" err="1" smtClean="0">
                <a:latin typeface="Kruti Dev 010" pitchFamily="2" charset="0"/>
              </a:rPr>
              <a:t>vkfFkZd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xfrofèk;ksa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vkSj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lkekftd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lEcUèkksa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Hkh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izHkkfor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djus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esa</a:t>
            </a:r>
            <a:r>
              <a:rPr lang="en-IN" sz="2400" dirty="0" smtClean="0">
                <a:latin typeface="Kruti Dev 010" pitchFamily="2" charset="0"/>
              </a:rPr>
              <a:t> l{</a:t>
            </a:r>
            <a:r>
              <a:rPr lang="en-IN" sz="2400" dirty="0" err="1" smtClean="0">
                <a:latin typeface="Kruti Dev 010" pitchFamily="2" charset="0"/>
              </a:rPr>
              <a:t>ke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gSaA</a:t>
            </a:r>
            <a:endParaRPr lang="en-IN" sz="2400" dirty="0" smtClean="0">
              <a:latin typeface="Kruti Dev 010" pitchFamily="2" charset="0"/>
            </a:endParaRPr>
          </a:p>
          <a:p>
            <a:pPr algn="just"/>
            <a:endParaRPr lang="en-IN" sz="2400" dirty="0" smtClean="0">
              <a:latin typeface="Kruti Dev 010" pitchFamily="2" charset="0"/>
            </a:endParaRPr>
          </a:p>
          <a:p>
            <a:pPr algn="just"/>
            <a:r>
              <a:rPr lang="en-IN" sz="2400" dirty="0" smtClean="0">
                <a:latin typeface="Kruti Dev 010" pitchFamily="2" charset="0"/>
              </a:rPr>
              <a:t>7- </a:t>
            </a:r>
            <a:r>
              <a:rPr lang="en-IN" sz="2400" dirty="0" err="1" smtClean="0">
                <a:latin typeface="Kruti Dev 010" pitchFamily="2" charset="0"/>
              </a:rPr>
              <a:t>blls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LFkkuh</a:t>
            </a:r>
            <a:r>
              <a:rPr lang="en-IN" sz="2400" dirty="0" smtClean="0">
                <a:latin typeface="Kruti Dev 010" pitchFamily="2" charset="0"/>
              </a:rPr>
              <a:t>; </a:t>
            </a:r>
            <a:r>
              <a:rPr lang="en-IN" sz="2400" dirty="0" err="1" smtClean="0">
                <a:latin typeface="Kruti Dev 010" pitchFamily="2" charset="0"/>
              </a:rPr>
              <a:t>O;kikfjd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fgrksa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vfèkd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gkfu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jgh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blus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LFkkuh</a:t>
            </a:r>
            <a:r>
              <a:rPr lang="en-IN" sz="2400" dirty="0" smtClean="0">
                <a:latin typeface="Kruti Dev 010" pitchFamily="2" charset="0"/>
              </a:rPr>
              <a:t>; </a:t>
            </a:r>
            <a:r>
              <a:rPr lang="en-IN" sz="2400" dirty="0" err="1" smtClean="0">
                <a:latin typeface="Kruti Dev 010" pitchFamily="2" charset="0"/>
              </a:rPr>
              <a:t>O;kikfjd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fuxeksa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cgqjk"Vªh</a:t>
            </a:r>
            <a:r>
              <a:rPr lang="en-IN" sz="2400" dirty="0" smtClean="0">
                <a:latin typeface="Kruti Dev 010" pitchFamily="2" charset="0"/>
              </a:rPr>
              <a:t>; </a:t>
            </a:r>
            <a:r>
              <a:rPr lang="en-IN" sz="2400" dirty="0" err="1" smtClean="0">
                <a:latin typeface="Kruti Dev 010" pitchFamily="2" charset="0"/>
              </a:rPr>
              <a:t>fuxeksa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</a:t>
            </a:r>
            <a:endParaRPr lang="en-IN" sz="2400" dirty="0" smtClean="0">
              <a:latin typeface="Kruti Dev 010" pitchFamily="2" charset="0"/>
            </a:endParaRPr>
          </a:p>
          <a:p>
            <a:pPr algn="just"/>
            <a:r>
              <a:rPr lang="en-IN" sz="2400" dirty="0" err="1" smtClean="0">
                <a:latin typeface="Kruti Dev 010" pitchFamily="2" charset="0"/>
              </a:rPr>
              <a:t>fiNyXxw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cuk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fn;k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endParaRPr lang="en-IN" sz="2400" dirty="0" smtClean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571480"/>
            <a:ext cx="87154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400" dirty="0" smtClean="0">
                <a:latin typeface="Kruti Dev 010" pitchFamily="2" charset="0"/>
              </a:rPr>
              <a:t>8- ;g </a:t>
            </a:r>
            <a:r>
              <a:rPr lang="en-IN" sz="2400" dirty="0" err="1" smtClean="0">
                <a:latin typeface="Kruti Dev 010" pitchFamily="2" charset="0"/>
              </a:rPr>
              <a:t>uo&amp;mifuos'kokn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etcwr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cuk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jgk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ekStwnk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fo'o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vkfFkZd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laLFkk,a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fodflr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ns'kksa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ykHk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igqapk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jgh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vkSj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fodkl'khy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ns'kksa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</a:t>
            </a:r>
            <a:r>
              <a:rPr lang="en-IN" sz="2400" dirty="0" smtClean="0">
                <a:latin typeface="Kruti Dev 010" pitchFamily="2" charset="0"/>
              </a:rPr>
              <a:t> '</a:t>
            </a:r>
            <a:r>
              <a:rPr lang="en-IN" sz="2400" dirty="0" err="1" smtClean="0">
                <a:latin typeface="Kruti Dev 010" pitchFamily="2" charset="0"/>
              </a:rPr>
              <a:t>kks"k.k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jgh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gSaA</a:t>
            </a:r>
            <a:r>
              <a:rPr lang="en-IN" sz="2400" dirty="0" smtClean="0">
                <a:latin typeface="Kruti Dev 010" pitchFamily="2" charset="0"/>
              </a:rPr>
              <a:t> </a:t>
            </a:r>
          </a:p>
          <a:p>
            <a:pPr algn="just"/>
            <a:endParaRPr lang="en-IN" sz="2400" dirty="0" smtClean="0">
              <a:latin typeface="Kruti Dev 010" pitchFamily="2" charset="0"/>
            </a:endParaRPr>
          </a:p>
          <a:p>
            <a:pPr algn="just"/>
            <a:r>
              <a:rPr lang="en-IN" sz="2400" dirty="0" smtClean="0">
                <a:latin typeface="Kruti Dev 010" pitchFamily="2" charset="0"/>
              </a:rPr>
              <a:t>	</a:t>
            </a:r>
            <a:r>
              <a:rPr lang="en-IN" sz="2400" dirty="0" err="1" smtClean="0">
                <a:latin typeface="Kruti Dev 010" pitchFamily="2" charset="0"/>
              </a:rPr>
              <a:t>bl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izdkj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fo'ohdj.k</a:t>
            </a:r>
            <a:r>
              <a:rPr lang="en-IN" sz="2400" dirty="0" smtClean="0">
                <a:latin typeface="Kruti Dev 010" pitchFamily="2" charset="0"/>
              </a:rPr>
              <a:t> dh </a:t>
            </a:r>
            <a:r>
              <a:rPr lang="en-IN" sz="2400" dirty="0" err="1" smtClean="0">
                <a:latin typeface="Kruti Dev 010" pitchFamily="2" charset="0"/>
              </a:rPr>
              <a:t>izfØ;k</a:t>
            </a:r>
            <a:r>
              <a:rPr lang="en-IN" sz="2400" dirty="0" smtClean="0">
                <a:latin typeface="Kruti Dev 010" pitchFamily="2" charset="0"/>
              </a:rPr>
              <a:t> us </a:t>
            </a:r>
            <a:r>
              <a:rPr lang="en-IN" sz="2400" dirty="0" err="1" smtClean="0">
                <a:latin typeface="Kruti Dev 010" pitchFamily="2" charset="0"/>
              </a:rPr>
              <a:t>fodkl'khy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ns'kksa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vfèkd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uqdlku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igqapk;k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blus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yksdra</a:t>
            </a:r>
            <a:r>
              <a:rPr lang="en-IN" sz="2400" dirty="0" smtClean="0">
                <a:latin typeface="Kruti Dev 010" pitchFamily="2" charset="0"/>
              </a:rPr>
              <a:t>=k </a:t>
            </a:r>
            <a:r>
              <a:rPr lang="en-IN" sz="2400" dirty="0" err="1" smtClean="0">
                <a:latin typeface="Kruti Dev 010" pitchFamily="2" charset="0"/>
              </a:rPr>
              <a:t>dks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detksj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fd;k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blus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vkfFkZd</a:t>
            </a:r>
            <a:r>
              <a:rPr lang="en-IN" sz="2400" dirty="0" smtClean="0">
                <a:latin typeface="Kruti Dev 010" pitchFamily="2" charset="0"/>
              </a:rPr>
              <a:t> '</a:t>
            </a:r>
            <a:r>
              <a:rPr lang="en-IN" sz="2400" dirty="0" err="1" smtClean="0">
                <a:latin typeface="Kruti Dev 010" pitchFamily="2" charset="0"/>
              </a:rPr>
              <a:t>kfDr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jktuhfrd</a:t>
            </a:r>
            <a:r>
              <a:rPr lang="en-IN" sz="2400" dirty="0" smtClean="0">
                <a:latin typeface="Kruti Dev 010" pitchFamily="2" charset="0"/>
              </a:rPr>
              <a:t> '</a:t>
            </a:r>
            <a:r>
              <a:rPr lang="en-IN" sz="2400" dirty="0" err="1" smtClean="0">
                <a:latin typeface="Kruti Dev 010" pitchFamily="2" charset="0"/>
              </a:rPr>
              <a:t>kfDr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gkoh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fn;k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blls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cgqjk"Vªh</a:t>
            </a:r>
            <a:r>
              <a:rPr lang="en-IN" sz="2400" dirty="0" smtClean="0">
                <a:latin typeface="Kruti Dev 010" pitchFamily="2" charset="0"/>
              </a:rPr>
              <a:t>; </a:t>
            </a:r>
            <a:r>
              <a:rPr lang="en-IN" sz="2400" dirty="0" err="1" smtClean="0">
                <a:latin typeface="Kruti Dev 010" pitchFamily="2" charset="0"/>
              </a:rPr>
              <a:t>fuxe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fodflr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ns'kksa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fgrksa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dk;Z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djus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okyh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laLFkk</a:t>
            </a:r>
            <a:r>
              <a:rPr lang="en-IN" sz="2400" dirty="0" smtClean="0">
                <a:latin typeface="Kruti Dev 010" pitchFamily="2" charset="0"/>
              </a:rPr>
              <a:t> cu x, </a:t>
            </a:r>
            <a:r>
              <a:rPr lang="en-IN" sz="2400" dirty="0" err="1" smtClean="0">
                <a:latin typeface="Kruti Dev 010" pitchFamily="2" charset="0"/>
              </a:rPr>
              <a:t>gSaA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blesa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varjkZ"Vªh</a:t>
            </a:r>
            <a:r>
              <a:rPr lang="en-IN" sz="2400" dirty="0" smtClean="0">
                <a:latin typeface="Kruti Dev 010" pitchFamily="2" charset="0"/>
              </a:rPr>
              <a:t>; </a:t>
            </a:r>
            <a:r>
              <a:rPr lang="en-IN" sz="2400" dirty="0" err="1" smtClean="0">
                <a:latin typeface="Kruti Dev 010" pitchFamily="2" charset="0"/>
              </a:rPr>
              <a:t>vkfFkZd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laLFkk,a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IMF, WTO, World Bank </a:t>
            </a:r>
            <a:r>
              <a:rPr lang="en-IN" sz="2400" dirty="0" err="1" smtClean="0">
                <a:latin typeface="Kruti Dev 010" pitchFamily="2" charset="0"/>
              </a:rPr>
              <a:t>fodflr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ns'kksa</a:t>
            </a:r>
            <a:r>
              <a:rPr lang="en-IN" sz="2400" dirty="0" smtClean="0">
                <a:latin typeface="Kruti Dev 010" pitchFamily="2" charset="0"/>
              </a:rPr>
              <a:t> dh </a:t>
            </a:r>
            <a:r>
              <a:rPr lang="en-IN" sz="2400" dirty="0" err="1" smtClean="0">
                <a:latin typeface="Kruti Dev 010" pitchFamily="2" charset="0"/>
              </a:rPr>
              <a:t>vFkZO;oLFkkvksa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lqn</a:t>
            </a:r>
            <a:r>
              <a:rPr lang="en-IN" sz="2400" dirty="0" smtClean="0">
                <a:latin typeface="Kruti Dev 010" pitchFamily="2" charset="0"/>
              </a:rPr>
              <a:t>`&lt;+ </a:t>
            </a:r>
            <a:r>
              <a:rPr lang="en-IN" sz="2400" dirty="0" err="1" smtClean="0">
                <a:latin typeface="Kruti Dev 010" pitchFamily="2" charset="0"/>
              </a:rPr>
              <a:t>djus</a:t>
            </a:r>
            <a:r>
              <a:rPr lang="en-IN" sz="2400" dirty="0" smtClean="0">
                <a:latin typeface="Kruti Dev 010" pitchFamily="2" charset="0"/>
              </a:rPr>
              <a:t> dh </a:t>
            </a:r>
            <a:r>
              <a:rPr lang="en-IN" sz="2400" dirty="0" err="1" smtClean="0">
                <a:latin typeface="Kruti Dev 010" pitchFamily="2" charset="0"/>
              </a:rPr>
              <a:t>fn'kk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gh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dk;Z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jgs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vkt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varjkZ"Vªh</a:t>
            </a:r>
            <a:r>
              <a:rPr lang="en-IN" sz="2400" dirty="0" smtClean="0">
                <a:latin typeface="Kruti Dev 010" pitchFamily="2" charset="0"/>
              </a:rPr>
              <a:t>; </a:t>
            </a:r>
            <a:r>
              <a:rPr lang="en-IN" sz="2400" dirty="0" err="1" smtClean="0">
                <a:latin typeface="Kruti Dev 010" pitchFamily="2" charset="0"/>
              </a:rPr>
              <a:t>vkfFkZd</a:t>
            </a:r>
            <a:r>
              <a:rPr lang="en-IN" sz="2400" dirty="0" smtClean="0">
                <a:latin typeface="Kruti Dev 010" pitchFamily="2" charset="0"/>
              </a:rPr>
              <a:t> le&gt;</a:t>
            </a:r>
            <a:r>
              <a:rPr lang="en-IN" sz="2400" dirty="0" err="1" smtClean="0">
                <a:latin typeface="Kruti Dev 010" pitchFamily="2" charset="0"/>
              </a:rPr>
              <a:t>kSrs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fof'k"V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O;kikfjd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oxZ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fgrksa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iks"kd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gks</a:t>
            </a:r>
            <a:r>
              <a:rPr lang="en-IN" sz="2400" dirty="0" smtClean="0">
                <a:latin typeface="Kruti Dev 010" pitchFamily="2" charset="0"/>
              </a:rPr>
              <a:t> x,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] </a:t>
            </a:r>
            <a:r>
              <a:rPr lang="en-IN" sz="2400" dirty="0" err="1" smtClean="0">
                <a:latin typeface="Kruti Dev 010" pitchFamily="2" charset="0"/>
              </a:rPr>
              <a:t>blus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fodflr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ns'kksa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m|ksxksa</a:t>
            </a:r>
            <a:r>
              <a:rPr lang="en-IN" sz="2400" dirty="0" smtClean="0">
                <a:latin typeface="Kruti Dev 010" pitchFamily="2" charset="0"/>
              </a:rPr>
              <a:t> dh </a:t>
            </a:r>
            <a:r>
              <a:rPr lang="en-IN" sz="2400" dirty="0" err="1" smtClean="0">
                <a:latin typeface="Kruti Dev 010" pitchFamily="2" charset="0"/>
              </a:rPr>
              <a:t>rks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lqj</a:t>
            </a:r>
            <a:r>
              <a:rPr lang="en-IN" sz="2400" dirty="0" smtClean="0">
                <a:latin typeface="Kruti Dev 010" pitchFamily="2" charset="0"/>
              </a:rPr>
              <a:t>{</a:t>
            </a:r>
            <a:r>
              <a:rPr lang="en-IN" sz="2400" dirty="0" err="1" smtClean="0">
                <a:latin typeface="Kruti Dev 010" pitchFamily="2" charset="0"/>
              </a:rPr>
              <a:t>kk</a:t>
            </a:r>
            <a:r>
              <a:rPr lang="en-IN" sz="2400" dirty="0" smtClean="0">
                <a:latin typeface="Kruti Dev 010" pitchFamily="2" charset="0"/>
              </a:rPr>
              <a:t> dh </a:t>
            </a:r>
            <a:r>
              <a:rPr lang="en-IN" sz="2400" dirty="0" err="1" smtClean="0">
                <a:latin typeface="Kruti Dev 010" pitchFamily="2" charset="0"/>
              </a:rPr>
              <a:t>gS</a:t>
            </a:r>
            <a:r>
              <a:rPr lang="en-IN" sz="2400" dirty="0" smtClean="0">
                <a:latin typeface="Kruti Dev 010" pitchFamily="2" charset="0"/>
              </a:rPr>
              <a:t>] </a:t>
            </a:r>
            <a:r>
              <a:rPr lang="en-IN" sz="2400" dirty="0" err="1" smtClean="0">
                <a:latin typeface="Kruti Dev 010" pitchFamily="2" charset="0"/>
              </a:rPr>
              <a:t>ysfdu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fodkl'khy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ns'kksa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m|ksxksa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iru</a:t>
            </a:r>
            <a:r>
              <a:rPr lang="en-IN" sz="2400" dirty="0" smtClean="0">
                <a:latin typeface="Kruti Dev 010" pitchFamily="2" charset="0"/>
              </a:rPr>
              <a:t> dh </a:t>
            </a:r>
            <a:r>
              <a:rPr lang="en-IN" sz="2400" dirty="0" err="1" smtClean="0">
                <a:latin typeface="Kruti Dev 010" pitchFamily="2" charset="0"/>
              </a:rPr>
              <a:t>vksj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èkdsy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fn;k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blus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fodflr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rFkk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fodkl'khy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ns'kksa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esa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vk</a:t>
            </a:r>
            <a:r>
              <a:rPr lang="en-IN" sz="2400" dirty="0" smtClean="0">
                <a:latin typeface="Kruti Dev 010" pitchFamily="2" charset="0"/>
              </a:rPr>
              <a:t>; </a:t>
            </a:r>
            <a:r>
              <a:rPr lang="en-IN" sz="2400" dirty="0" err="1" smtClean="0">
                <a:latin typeface="Kruti Dev 010" pitchFamily="2" charset="0"/>
              </a:rPr>
              <a:t>ds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vUrj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dks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vfèkd</a:t>
            </a:r>
            <a:r>
              <a:rPr lang="en-IN" sz="2400" dirty="0" smtClean="0">
                <a:latin typeface="Kruti Dev 010" pitchFamily="2" charset="0"/>
              </a:rPr>
              <a:t> c&lt;+k </a:t>
            </a:r>
            <a:r>
              <a:rPr lang="en-IN" sz="2400" dirty="0" err="1" smtClean="0">
                <a:latin typeface="Kruti Dev 010" pitchFamily="2" charset="0"/>
              </a:rPr>
              <a:t>fn;k</a:t>
            </a:r>
            <a:r>
              <a:rPr lang="en-IN" sz="2400" dirty="0" smtClean="0">
                <a:latin typeface="Kruti Dev 010" pitchFamily="2" charset="0"/>
              </a:rPr>
              <a:t> </a:t>
            </a:r>
            <a:r>
              <a:rPr lang="en-IN" sz="2400" dirty="0" err="1" smtClean="0">
                <a:latin typeface="Kruti Dev 010" pitchFamily="2" charset="0"/>
              </a:rPr>
              <a:t>gSA</a:t>
            </a:r>
            <a:endParaRPr lang="en-IN" sz="2400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4414" y="2214554"/>
            <a:ext cx="571504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5000" b="1" dirty="0" smtClean="0">
                <a:latin typeface="Times New Roman" pitchFamily="18" charset="0"/>
                <a:cs typeface="Times New Roman" pitchFamily="18" charset="0"/>
              </a:rPr>
              <a:t>	THANK YOU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3549</TotalTime>
  <Words>452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Waveform</vt:lpstr>
      <vt:lpstr>M.L. Arya College, Kasba (NAAC “B” Grade College) </vt:lpstr>
      <vt:lpstr>oS'ohdj.k ds i{k esa rdZ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PURNEA UNIVERSITY, PURNEA</dc:title>
  <dc:creator>SONY</dc:creator>
  <cp:lastModifiedBy>13287`</cp:lastModifiedBy>
  <cp:revision>456</cp:revision>
  <dcterms:created xsi:type="dcterms:W3CDTF">2019-11-06T15:26:29Z</dcterms:created>
  <dcterms:modified xsi:type="dcterms:W3CDTF">2020-03-03T13:49:07Z</dcterms:modified>
</cp:coreProperties>
</file>