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701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7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28605"/>
            <a:ext cx="9144000" cy="134421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M.L. </a:t>
            </a:r>
            <a:r>
              <a:rPr lang="en-US" sz="3200" b="1" dirty="0" err="1">
                <a:solidFill>
                  <a:schemeClr val="tx1"/>
                </a:solidFill>
              </a:rPr>
              <a:t>Arya</a:t>
            </a:r>
            <a:r>
              <a:rPr lang="en-US" sz="3200" b="1" dirty="0">
                <a:solidFill>
                  <a:schemeClr val="tx1"/>
                </a:solidFill>
              </a:rPr>
              <a:t> College, </a:t>
            </a:r>
            <a:r>
              <a:rPr lang="en-US" sz="3200" b="1" dirty="0" err="1" smtClean="0">
                <a:solidFill>
                  <a:schemeClr val="tx1"/>
                </a:solidFill>
              </a:rPr>
              <a:t>Kasba</a:t>
            </a:r>
            <a:r>
              <a:rPr lang="en-US" sz="3200" b="1" dirty="0" smtClean="0">
                <a:solidFill>
                  <a:schemeClr val="tx1"/>
                </a:solidFill>
              </a:rPr>
              <a:t/>
            </a:r>
            <a:br>
              <a:rPr lang="en-US" sz="3200" b="1" dirty="0" smtClean="0">
                <a:solidFill>
                  <a:schemeClr val="tx1"/>
                </a:solidFill>
              </a:rPr>
            </a:br>
            <a:r>
              <a:rPr lang="en-US" sz="2700" b="1" dirty="0"/>
              <a:t>(NAAC “B” Grade College)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92896"/>
            <a:ext cx="7272366" cy="3145904"/>
          </a:xfrm>
        </p:spPr>
        <p:txBody>
          <a:bodyPr>
            <a:normAutofit fontScale="55000" lnSpcReduction="20000"/>
          </a:bodyPr>
          <a:lstStyle/>
          <a:p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POLITICAL THEORY</a:t>
            </a:r>
          </a:p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</a:p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Topic- </a:t>
            </a:r>
            <a:r>
              <a:rPr lang="en-IN" sz="2900" b="1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Origin Theory of the State</a:t>
            </a:r>
            <a:endParaRPr lang="en-US" sz="2900" b="1" dirty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    </a:t>
            </a:r>
          </a:p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Lecture- 13</a:t>
            </a:r>
          </a:p>
          <a:p>
            <a:endParaRPr lang="en-US" sz="2800" b="1" dirty="0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Presented By </a:t>
            </a:r>
          </a:p>
          <a:p>
            <a:pPr algn="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Dr.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Anuany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Prakash Sinha </a:t>
            </a:r>
          </a:p>
          <a:p>
            <a:pPr algn="r"/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Guest   Faculty</a:t>
            </a:r>
          </a:p>
          <a:p>
            <a:pPr algn="r"/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Dept. of Political Science</a:t>
            </a:r>
            <a:endParaRPr lang="en-IN" sz="2200" b="1" dirty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10668"/>
            <a:ext cx="1872208" cy="1752600"/>
          </a:xfrm>
          <a:prstGeom prst="rect">
            <a:avLst/>
          </a:prstGeom>
        </p:spPr>
      </p:pic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163798"/>
            <a:ext cx="1905000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IN" dirty="0" smtClean="0">
                <a:latin typeface="Kruti Dev 010" pitchFamily="2" charset="0"/>
              </a:rPr>
              <a:t>		</a:t>
            </a:r>
            <a:r>
              <a:rPr lang="en-IN" sz="2700" dirty="0" err="1" smtClean="0">
                <a:latin typeface="Kruti Dev 010" pitchFamily="2" charset="0"/>
              </a:rPr>
              <a:t>jkT</a:t>
            </a:r>
            <a:r>
              <a:rPr lang="en-IN" sz="2700" dirty="0" smtClean="0">
                <a:latin typeface="Kruti Dev 010" pitchFamily="2" charset="0"/>
              </a:rPr>
              <a:t>; dh </a:t>
            </a:r>
            <a:r>
              <a:rPr lang="en-IN" sz="2700" dirty="0" err="1" smtClean="0">
                <a:latin typeface="Kruti Dev 010" pitchFamily="2" charset="0"/>
              </a:rPr>
              <a:t>mRifÙk</a:t>
            </a:r>
            <a:r>
              <a:rPr lang="en-IN" sz="2700" dirty="0" smtClean="0">
                <a:latin typeface="Kruti Dev 010" pitchFamily="2" charset="0"/>
              </a:rPr>
              <a:t>] </a:t>
            </a:r>
            <a:r>
              <a:rPr lang="en-IN" sz="2700" dirty="0" err="1" smtClean="0">
                <a:latin typeface="Kruti Dev 010" pitchFamily="2" charset="0"/>
              </a:rPr>
              <a:t>izÑfr</a:t>
            </a:r>
            <a:r>
              <a:rPr lang="en-IN" sz="2700" dirty="0" smtClean="0">
                <a:latin typeface="Kruti Dev 010" pitchFamily="2" charset="0"/>
              </a:rPr>
              <a:t>] {</a:t>
            </a:r>
            <a:r>
              <a:rPr lang="en-IN" sz="2700" dirty="0" err="1" smtClean="0">
                <a:latin typeface="Kruti Dev 010" pitchFamily="2" charset="0"/>
              </a:rPr>
              <a:t>ks</a:t>
            </a:r>
            <a:r>
              <a:rPr lang="en-IN" sz="2700" dirty="0" smtClean="0">
                <a:latin typeface="Kruti Dev 010" pitchFamily="2" charset="0"/>
              </a:rPr>
              <a:t>= </a:t>
            </a:r>
            <a:r>
              <a:rPr lang="en-IN" sz="2700" dirty="0" err="1" smtClean="0">
                <a:latin typeface="Kruti Dev 010" pitchFamily="2" charset="0"/>
              </a:rPr>
              <a:t>rFkk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fo"k</a:t>
            </a:r>
            <a:r>
              <a:rPr lang="en-IN" sz="2700" dirty="0" smtClean="0">
                <a:latin typeface="Kruti Dev 010" pitchFamily="2" charset="0"/>
              </a:rPr>
              <a:t>; </a:t>
            </a:r>
            <a:r>
              <a:rPr lang="en-IN" sz="2700" dirty="0" err="1" smtClean="0">
                <a:latin typeface="Kruti Dev 010" pitchFamily="2" charset="0"/>
              </a:rPr>
              <a:t>oLrq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ds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fo"k</a:t>
            </a:r>
            <a:r>
              <a:rPr lang="en-IN" sz="2700" dirty="0" smtClean="0">
                <a:latin typeface="Kruti Dev 010" pitchFamily="2" charset="0"/>
              </a:rPr>
              <a:t>; </a:t>
            </a:r>
            <a:r>
              <a:rPr lang="en-IN" sz="2700" dirty="0" err="1" smtClean="0">
                <a:latin typeface="Kruti Dev 010" pitchFamily="2" charset="0"/>
              </a:rPr>
              <a:t>esa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izkphudky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ls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gh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fookn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gksrk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jgk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gSA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tgk</a:t>
            </a:r>
            <a:r>
              <a:rPr lang="en-IN" sz="2700" dirty="0" smtClean="0">
                <a:latin typeface="Kruti Dev 010" pitchFamily="2" charset="0"/>
              </a:rPr>
              <a:t>¡ </a:t>
            </a:r>
            <a:r>
              <a:rPr lang="en-IN" sz="2700" dirty="0" err="1" smtClean="0">
                <a:latin typeface="Kruti Dev 010" pitchFamily="2" charset="0"/>
              </a:rPr>
              <a:t>uxj&amp;jkT</a:t>
            </a:r>
            <a:r>
              <a:rPr lang="en-IN" sz="2700" dirty="0" smtClean="0">
                <a:latin typeface="Kruti Dev 010" pitchFamily="2" charset="0"/>
              </a:rPr>
              <a:t>; </a:t>
            </a:r>
            <a:r>
              <a:rPr lang="en-IN" sz="2700" dirty="0" err="1" smtClean="0">
                <a:latin typeface="Kruti Dev 010" pitchFamily="2" charset="0"/>
              </a:rPr>
              <a:t>ls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jk"V</a:t>
            </a:r>
            <a:r>
              <a:rPr lang="en-IN" sz="2700" dirty="0" smtClean="0">
                <a:latin typeface="Kruti Dev 010" pitchFamily="2" charset="0"/>
              </a:rPr>
              <a:t>ª&amp;</a:t>
            </a:r>
            <a:r>
              <a:rPr lang="en-IN" sz="2700" dirty="0" err="1" smtClean="0">
                <a:latin typeface="Kruti Dev 010" pitchFamily="2" charset="0"/>
              </a:rPr>
              <a:t>jkT</a:t>
            </a:r>
            <a:r>
              <a:rPr lang="en-IN" sz="2700" dirty="0" smtClean="0">
                <a:latin typeface="Kruti Dev 010" pitchFamily="2" charset="0"/>
              </a:rPr>
              <a:t>; rd </a:t>
            </a:r>
            <a:r>
              <a:rPr lang="en-IN" sz="2700" dirty="0" err="1" smtClean="0">
                <a:latin typeface="Kruti Dev 010" pitchFamily="2" charset="0"/>
              </a:rPr>
              <a:t>dk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lQj</a:t>
            </a:r>
            <a:r>
              <a:rPr lang="en-IN" sz="2700" dirty="0" smtClean="0">
                <a:latin typeface="Kruti Dev 010" pitchFamily="2" charset="0"/>
              </a:rPr>
              <a:t> r; </a:t>
            </a:r>
            <a:r>
              <a:rPr lang="en-IN" sz="2700" dirty="0" err="1" smtClean="0">
                <a:latin typeface="Kruti Dev 010" pitchFamily="2" charset="0"/>
              </a:rPr>
              <a:t>fd;k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x;k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gS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ogha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blh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dky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Øe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esa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jkT</a:t>
            </a:r>
            <a:r>
              <a:rPr lang="en-IN" sz="2700" dirty="0" smtClean="0">
                <a:latin typeface="Kruti Dev 010" pitchFamily="2" charset="0"/>
              </a:rPr>
              <a:t>; dh </a:t>
            </a:r>
            <a:r>
              <a:rPr lang="en-IN" sz="2700" dirty="0" err="1" smtClean="0">
                <a:latin typeface="Kruti Dev 010" pitchFamily="2" charset="0"/>
              </a:rPr>
              <a:t>izÑfr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ds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fo"k</a:t>
            </a:r>
            <a:r>
              <a:rPr lang="en-IN" sz="2700" dirty="0" smtClean="0">
                <a:latin typeface="Kruti Dev 010" pitchFamily="2" charset="0"/>
              </a:rPr>
              <a:t>; </a:t>
            </a:r>
            <a:r>
              <a:rPr lang="en-IN" sz="2700" dirty="0" err="1" smtClean="0">
                <a:latin typeface="Kruti Dev 010" pitchFamily="2" charset="0"/>
              </a:rPr>
              <a:t>esa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fofHkUu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n`f"Vdks.kksa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dk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fodkl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gksrk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jgk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gSA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tSls</a:t>
            </a:r>
            <a:r>
              <a:rPr lang="en-IN" sz="2700" dirty="0" smtClean="0">
                <a:latin typeface="Kruti Dev 010" pitchFamily="2" charset="0"/>
              </a:rPr>
              <a:t> ;</a:t>
            </a:r>
            <a:r>
              <a:rPr lang="en-IN" sz="2700" dirty="0" err="1" smtClean="0">
                <a:latin typeface="Kruti Dev 010" pitchFamily="2" charset="0"/>
              </a:rPr>
              <a:t>wukuh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nk'kZfud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IysVks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vkSj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vjLrq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uxj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jkT</a:t>
            </a:r>
            <a:r>
              <a:rPr lang="en-IN" sz="2700" dirty="0" smtClean="0">
                <a:latin typeface="Kruti Dev 010" pitchFamily="2" charset="0"/>
              </a:rPr>
              <a:t>; </a:t>
            </a:r>
            <a:r>
              <a:rPr lang="en-IN" sz="2700" dirty="0" err="1" smtClean="0">
                <a:latin typeface="Kruti Dev 010" pitchFamily="2" charset="0"/>
              </a:rPr>
              <a:t>dks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loksZPp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laLFkk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ekurs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gSaA</a:t>
            </a:r>
            <a:endParaRPr lang="en-IN" sz="2700" dirty="0" smtClean="0">
              <a:latin typeface="Kruti Dev 010" pitchFamily="2" charset="0"/>
            </a:endParaRPr>
          </a:p>
          <a:p>
            <a:pPr algn="just">
              <a:buNone/>
            </a:pPr>
            <a:r>
              <a:rPr lang="en-IN" sz="2700" dirty="0" smtClean="0">
                <a:latin typeface="Kruti Dev 010" pitchFamily="2" charset="0"/>
              </a:rPr>
              <a:t>		</a:t>
            </a:r>
            <a:r>
              <a:rPr lang="en-IN" sz="2700" dirty="0" err="1" smtClean="0">
                <a:latin typeface="Kruti Dev 010" pitchFamily="2" charset="0"/>
              </a:rPr>
              <a:t>ogha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mnkjoknh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Hkh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jkT</a:t>
            </a:r>
            <a:r>
              <a:rPr lang="en-IN" sz="2700" dirty="0" smtClean="0">
                <a:latin typeface="Kruti Dev 010" pitchFamily="2" charset="0"/>
              </a:rPr>
              <a:t>; </a:t>
            </a:r>
            <a:r>
              <a:rPr lang="en-IN" sz="2700" dirty="0" err="1" smtClean="0">
                <a:latin typeface="Kruti Dev 010" pitchFamily="2" charset="0"/>
              </a:rPr>
              <a:t>dk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leFkZu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djrs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gSa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ysfdu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mlds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dk;ks</a:t>
            </a:r>
            <a:r>
              <a:rPr lang="en-IN" sz="2700" dirty="0" smtClean="0">
                <a:latin typeface="Kruti Dev 010" pitchFamily="2" charset="0"/>
              </a:rPr>
              <a:t>± </a:t>
            </a:r>
            <a:r>
              <a:rPr lang="en-IN" sz="2700" dirty="0" err="1" smtClean="0">
                <a:latin typeface="Kruti Dev 010" pitchFamily="2" charset="0"/>
              </a:rPr>
              <a:t>ij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dqN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izfrca</a:t>
            </a:r>
            <a:r>
              <a:rPr lang="en-IN" sz="2700" dirty="0" smtClean="0">
                <a:latin typeface="Kruti Dev 010" pitchFamily="2" charset="0"/>
              </a:rPr>
              <a:t>/k </a:t>
            </a:r>
            <a:r>
              <a:rPr lang="en-IN" sz="2700" dirty="0" err="1" smtClean="0">
                <a:latin typeface="Kruti Dev 010" pitchFamily="2" charset="0"/>
              </a:rPr>
              <a:t>dk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leFkZu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djrs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gSa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rks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dqN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mlds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dk;ks</a:t>
            </a:r>
            <a:r>
              <a:rPr lang="en-IN" sz="2700" dirty="0" smtClean="0">
                <a:latin typeface="Kruti Dev 010" pitchFamily="2" charset="0"/>
              </a:rPr>
              <a:t>± </a:t>
            </a:r>
            <a:r>
              <a:rPr lang="en-IN" sz="2700" dirty="0" err="1" smtClean="0">
                <a:latin typeface="Kruti Dev 010" pitchFamily="2" charset="0"/>
              </a:rPr>
              <a:t>dks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O;fDr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ds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izR;sd</a:t>
            </a:r>
            <a:r>
              <a:rPr lang="en-IN" sz="2700" dirty="0" smtClean="0">
                <a:latin typeface="Kruti Dev 010" pitchFamily="2" charset="0"/>
              </a:rPr>
              <a:t> {</a:t>
            </a:r>
            <a:r>
              <a:rPr lang="en-IN" sz="2700" dirty="0" err="1" smtClean="0">
                <a:latin typeface="Kruti Dev 010" pitchFamily="2" charset="0"/>
              </a:rPr>
              <a:t>ks</a:t>
            </a:r>
            <a:r>
              <a:rPr lang="en-IN" sz="2700" dirty="0" smtClean="0">
                <a:latin typeface="Kruti Dev 010" pitchFamily="2" charset="0"/>
              </a:rPr>
              <a:t>=k rd c&lt;+</a:t>
            </a:r>
            <a:r>
              <a:rPr lang="en-IN" sz="2700" dirty="0" err="1" smtClean="0">
                <a:latin typeface="Kruti Dev 010" pitchFamily="2" charset="0"/>
              </a:rPr>
              <a:t>kuk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pkgrs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gSaA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blh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vk</a:t>
            </a:r>
            <a:r>
              <a:rPr lang="en-IN" sz="2700" dirty="0" smtClean="0">
                <a:latin typeface="Kruti Dev 010" pitchFamily="2" charset="0"/>
              </a:rPr>
              <a:t>/</a:t>
            </a:r>
            <a:r>
              <a:rPr lang="en-IN" sz="2700" dirty="0" err="1" smtClean="0">
                <a:latin typeface="Kruti Dev 010" pitchFamily="2" charset="0"/>
              </a:rPr>
              <a:t>kj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ij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mnkjokn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dks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udkjkRed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vkSj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ldkjkRed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mnkjokn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esa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foHkkftr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fd;k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tkrk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gS</a:t>
            </a:r>
            <a:r>
              <a:rPr lang="en-IN" sz="2700" dirty="0" smtClean="0">
                <a:latin typeface="Kruti Dev 010" pitchFamily="2" charset="0"/>
              </a:rPr>
              <a:t>] </a:t>
            </a:r>
            <a:r>
              <a:rPr lang="en-IN" sz="2700" dirty="0" err="1" smtClean="0">
                <a:latin typeface="Kruti Dev 010" pitchFamily="2" charset="0"/>
              </a:rPr>
              <a:t>blh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rjg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vjktdrkoknh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jkT</a:t>
            </a:r>
            <a:r>
              <a:rPr lang="en-IN" sz="2700" dirty="0" smtClean="0">
                <a:latin typeface="Kruti Dev 010" pitchFamily="2" charset="0"/>
              </a:rPr>
              <a:t>; </a:t>
            </a:r>
            <a:r>
              <a:rPr lang="en-IN" sz="2700" dirty="0" err="1" smtClean="0">
                <a:latin typeface="Kruti Dev 010" pitchFamily="2" charset="0"/>
              </a:rPr>
              <a:t>dks</a:t>
            </a:r>
            <a:r>
              <a:rPr lang="en-IN" sz="2700" dirty="0" smtClean="0">
                <a:latin typeface="Kruti Dev 010" pitchFamily="2" charset="0"/>
              </a:rPr>
              <a:t> ,d </a:t>
            </a:r>
            <a:r>
              <a:rPr lang="en-IN" sz="2700" dirty="0" err="1" smtClean="0">
                <a:latin typeface="Kruti Dev 010" pitchFamily="2" charset="0"/>
              </a:rPr>
              <a:t>vko';d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cqjkbZ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ds</a:t>
            </a:r>
            <a:r>
              <a:rPr lang="en-IN" sz="2700" dirty="0" smtClean="0">
                <a:latin typeface="Kruti Dev 010" pitchFamily="2" charset="0"/>
              </a:rPr>
              <a:t> :</a:t>
            </a:r>
            <a:r>
              <a:rPr lang="en-IN" sz="2700" dirty="0" err="1" smtClean="0">
                <a:latin typeface="Kruti Dev 010" pitchFamily="2" charset="0"/>
              </a:rPr>
              <a:t>i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esa</a:t>
            </a:r>
            <a:r>
              <a:rPr lang="en-IN" sz="2700" dirty="0" smtClean="0">
                <a:latin typeface="Kruti Dev 010" pitchFamily="2" charset="0"/>
              </a:rPr>
              <a:t> ns[</a:t>
            </a:r>
            <a:r>
              <a:rPr lang="en-IN" sz="2700" dirty="0" err="1" smtClean="0">
                <a:latin typeface="Kruti Dev 010" pitchFamily="2" charset="0"/>
              </a:rPr>
              <a:t>krs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gSa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tcfd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ekDlZoknh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jkT</a:t>
            </a:r>
            <a:r>
              <a:rPr lang="en-IN" sz="2700" dirty="0" smtClean="0">
                <a:latin typeface="Kruti Dev 010" pitchFamily="2" charset="0"/>
              </a:rPr>
              <a:t>; </a:t>
            </a:r>
            <a:r>
              <a:rPr lang="en-IN" sz="2700" dirty="0" err="1" smtClean="0">
                <a:latin typeface="Kruti Dev 010" pitchFamily="2" charset="0"/>
              </a:rPr>
              <a:t>dks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iw¡thokfn;ksa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ds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gkFk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esa</a:t>
            </a:r>
            <a:r>
              <a:rPr lang="en-IN" sz="2700" dirty="0" smtClean="0">
                <a:latin typeface="Kruti Dev 010" pitchFamily="2" charset="0"/>
              </a:rPr>
              <a:t> '</a:t>
            </a:r>
            <a:r>
              <a:rPr lang="en-IN" sz="2700" dirty="0" err="1" smtClean="0">
                <a:latin typeface="Kruti Dev 010" pitchFamily="2" charset="0"/>
              </a:rPr>
              <a:t>kks"k.k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dk</a:t>
            </a:r>
            <a:r>
              <a:rPr lang="en-IN" sz="2700" dirty="0" smtClean="0">
                <a:latin typeface="Kruti Dev 010" pitchFamily="2" charset="0"/>
              </a:rPr>
              <a:t> ;a= </a:t>
            </a:r>
            <a:r>
              <a:rPr lang="en-IN" sz="2700" dirty="0" err="1" smtClean="0">
                <a:latin typeface="Kruti Dev 010" pitchFamily="2" charset="0"/>
              </a:rPr>
              <a:t>ekurs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gSaA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ftldks</a:t>
            </a:r>
            <a:r>
              <a:rPr lang="en-IN" sz="2700" dirty="0" smtClean="0">
                <a:latin typeface="Kruti Dev 010" pitchFamily="2" charset="0"/>
              </a:rPr>
              <a:t> [</a:t>
            </a:r>
            <a:r>
              <a:rPr lang="en-IN" sz="2700" dirty="0" err="1" smtClean="0">
                <a:latin typeface="Kruti Dev 010" pitchFamily="2" charset="0"/>
              </a:rPr>
              <a:t>kwuh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Økafr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ds</a:t>
            </a:r>
            <a:r>
              <a:rPr lang="en-IN" sz="2700" dirty="0" smtClean="0">
                <a:latin typeface="Kruti Dev 010" pitchFamily="2" charset="0"/>
              </a:rPr>
              <a:t> }</a:t>
            </a:r>
            <a:r>
              <a:rPr lang="en-IN" sz="2700" dirty="0" err="1" smtClean="0">
                <a:latin typeface="Kruti Dev 010" pitchFamily="2" charset="0"/>
              </a:rPr>
              <a:t>kjk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lekIr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djuk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vko';d</a:t>
            </a:r>
            <a:r>
              <a:rPr lang="en-IN" sz="2700" dirty="0" smtClean="0">
                <a:latin typeface="Kruti Dev 010" pitchFamily="2" charset="0"/>
              </a:rPr>
              <a:t> </a:t>
            </a:r>
            <a:r>
              <a:rPr lang="en-IN" sz="2700" dirty="0" err="1" smtClean="0">
                <a:latin typeface="Kruti Dev 010" pitchFamily="2" charset="0"/>
              </a:rPr>
              <a:t>gSA</a:t>
            </a:r>
            <a:endParaRPr lang="en-IN" sz="2700" dirty="0">
              <a:latin typeface="Kruti Dev 010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000" b="1" dirty="0" err="1" smtClean="0">
                <a:latin typeface="Kruti Dev 010" pitchFamily="2" charset="0"/>
              </a:rPr>
              <a:t>jkT</a:t>
            </a:r>
            <a:r>
              <a:rPr lang="en-IN" sz="3000" b="1" dirty="0" smtClean="0">
                <a:latin typeface="Kruti Dev 010" pitchFamily="2" charset="0"/>
              </a:rPr>
              <a:t>; dh </a:t>
            </a:r>
            <a:r>
              <a:rPr lang="en-IN" sz="3000" b="1" dirty="0" err="1" smtClean="0">
                <a:latin typeface="Kruti Dev 010" pitchFamily="2" charset="0"/>
              </a:rPr>
              <a:t>mRifÙk</a:t>
            </a:r>
            <a:r>
              <a:rPr lang="en-IN" sz="3000" b="1" dirty="0" smtClean="0">
                <a:latin typeface="Kruti Dev 010" pitchFamily="2" charset="0"/>
              </a:rPr>
              <a:t> </a:t>
            </a:r>
            <a:r>
              <a:rPr lang="en-IN" sz="3000" b="1" dirty="0" err="1" smtClean="0">
                <a:latin typeface="Kruti Dev 010" pitchFamily="2" charset="0"/>
              </a:rPr>
              <a:t>ds</a:t>
            </a:r>
            <a:r>
              <a:rPr lang="en-IN" sz="3000" b="1" dirty="0" smtClean="0">
                <a:latin typeface="Kruti Dev 010" pitchFamily="2" charset="0"/>
              </a:rPr>
              <a:t> fl)</a:t>
            </a:r>
            <a:r>
              <a:rPr lang="en-IN" sz="3000" b="1" dirty="0" err="1" smtClean="0">
                <a:latin typeface="Kruti Dev 010" pitchFamily="2" charset="0"/>
              </a:rPr>
              <a:t>akr</a:t>
            </a:r>
            <a:r>
              <a:rPr lang="en-IN" sz="3000" b="1" dirty="0" smtClean="0">
                <a:latin typeface="Kruti Dev 010" pitchFamily="2" charset="0"/>
              </a:rPr>
              <a:t> </a:t>
            </a:r>
            <a:br>
              <a:rPr lang="en-IN" sz="3000" b="1" dirty="0" smtClean="0">
                <a:latin typeface="Kruti Dev 010" pitchFamily="2" charset="0"/>
              </a:rPr>
            </a:br>
            <a:r>
              <a:rPr lang="en-IN" sz="3000" b="1" dirty="0" smtClean="0">
                <a:latin typeface="Times New Roman" pitchFamily="18" charset="0"/>
                <a:cs typeface="Times New Roman" pitchFamily="18" charset="0"/>
              </a:rPr>
              <a:t>(Origin Theory of the State)</a:t>
            </a:r>
            <a:endParaRPr lang="en-IN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357166"/>
            <a:ext cx="8572560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500" dirty="0" err="1" smtClean="0">
                <a:latin typeface="Kruti Dev 010" pitchFamily="2" charset="0"/>
              </a:rPr>
              <a:t>ogha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izkjaHk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mnkj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O;fDrokfn;ksa</a:t>
            </a:r>
            <a:r>
              <a:rPr lang="en-IN" sz="2500" dirty="0" smtClean="0">
                <a:latin typeface="Kruti Dev 010" pitchFamily="2" charset="0"/>
              </a:rPr>
              <a:t> us </a:t>
            </a:r>
            <a:r>
              <a:rPr lang="en-IN" sz="2500" dirty="0" err="1" smtClean="0">
                <a:latin typeface="Kruti Dev 010" pitchFamily="2" charset="0"/>
              </a:rPr>
              <a:t>euq</a:t>
            </a:r>
            <a:r>
              <a:rPr lang="en-IN" sz="2500" dirty="0" smtClean="0">
                <a:latin typeface="Kruti Dev 010" pitchFamily="2" charset="0"/>
              </a:rPr>
              <a:t>"; </a:t>
            </a:r>
            <a:r>
              <a:rPr lang="en-IN" sz="2500" dirty="0" err="1" smtClean="0">
                <a:latin typeface="Kruti Dev 010" pitchFamily="2" charset="0"/>
              </a:rPr>
              <a:t>dks</a:t>
            </a:r>
            <a:r>
              <a:rPr lang="en-IN" sz="2500" dirty="0" smtClean="0">
                <a:latin typeface="Kruti Dev 010" pitchFamily="2" charset="0"/>
              </a:rPr>
              <a:t> Lora= </a:t>
            </a:r>
            <a:r>
              <a:rPr lang="en-IN" sz="2500" dirty="0" err="1" smtClean="0">
                <a:latin typeface="Kruti Dev 010" pitchFamily="2" charset="0"/>
              </a:rPr>
              <a:t>NksM</a:t>
            </a:r>
            <a:r>
              <a:rPr lang="en-IN" sz="2500" dirty="0" smtClean="0">
                <a:latin typeface="Kruti Dev 010" pitchFamily="2" charset="0"/>
              </a:rPr>
              <a:t>+ </a:t>
            </a:r>
            <a:r>
              <a:rPr lang="en-IN" sz="2500" dirty="0" err="1" smtClean="0">
                <a:latin typeface="Kruti Dev 010" pitchFamily="2" charset="0"/>
              </a:rPr>
              <a:t>nsus</a:t>
            </a:r>
            <a:r>
              <a:rPr lang="en-IN" sz="2500" dirty="0" smtClean="0">
                <a:latin typeface="Kruti Dev 010" pitchFamily="2" charset="0"/>
              </a:rPr>
              <a:t> dh </a:t>
            </a:r>
            <a:r>
              <a:rPr lang="en-IN" sz="2500" dirty="0" err="1" smtClean="0">
                <a:latin typeface="Kruti Dev 010" pitchFamily="2" charset="0"/>
              </a:rPr>
              <a:t>odkyr</a:t>
            </a:r>
            <a:r>
              <a:rPr lang="en-IN" sz="2500" dirty="0" smtClean="0">
                <a:latin typeface="Kruti Dev 010" pitchFamily="2" charset="0"/>
              </a:rPr>
              <a:t> dh </a:t>
            </a:r>
            <a:r>
              <a:rPr lang="en-IN" sz="2500" dirty="0" err="1" smtClean="0">
                <a:latin typeface="Kruti Dev 010" pitchFamily="2" charset="0"/>
              </a:rPr>
              <a:t>vkSj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mlds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dk;ks</a:t>
            </a:r>
            <a:r>
              <a:rPr lang="en-IN" sz="2500" dirty="0" smtClean="0">
                <a:latin typeface="Kruti Dev 010" pitchFamily="2" charset="0"/>
              </a:rPr>
              <a:t>± </a:t>
            </a:r>
            <a:r>
              <a:rPr lang="en-IN" sz="2500" dirty="0" err="1" smtClean="0">
                <a:latin typeface="Kruti Dev 010" pitchFamily="2" charset="0"/>
              </a:rPr>
              <a:t>esa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dks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gLr</a:t>
            </a:r>
            <a:r>
              <a:rPr lang="en-IN" sz="2500" dirty="0" smtClean="0">
                <a:latin typeface="Kruti Dev 010" pitchFamily="2" charset="0"/>
              </a:rPr>
              <a:t>{</a:t>
            </a:r>
            <a:r>
              <a:rPr lang="en-IN" sz="2500" dirty="0" err="1" smtClean="0">
                <a:latin typeface="Kruti Dev 010" pitchFamily="2" charset="0"/>
              </a:rPr>
              <a:t>ksi</a:t>
            </a:r>
            <a:r>
              <a:rPr lang="en-IN" sz="2500" dirty="0" smtClean="0">
                <a:latin typeface="Kruti Dev 010" pitchFamily="2" charset="0"/>
              </a:rPr>
              <a:t> u </a:t>
            </a:r>
            <a:r>
              <a:rPr lang="en-IN" sz="2500" dirty="0" err="1" smtClean="0">
                <a:latin typeface="Kruti Dev 010" pitchFamily="2" charset="0"/>
              </a:rPr>
              <a:t>djus</a:t>
            </a:r>
            <a:r>
              <a:rPr lang="en-IN" sz="2500" dirty="0" smtClean="0">
                <a:latin typeface="Kruti Dev 010" pitchFamily="2" charset="0"/>
              </a:rPr>
              <a:t> dh </a:t>
            </a:r>
            <a:r>
              <a:rPr lang="en-IN" sz="2500" dirty="0" err="1" smtClean="0">
                <a:latin typeface="Kruti Dev 010" pitchFamily="2" charset="0"/>
              </a:rPr>
              <a:t>lykg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nhA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bl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dky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esa</a:t>
            </a:r>
            <a:r>
              <a:rPr lang="en-IN" sz="2500" dirty="0" smtClean="0">
                <a:latin typeface="Kruti Dev 010" pitchFamily="2" charset="0"/>
              </a:rPr>
              <a:t> u </a:t>
            </a:r>
            <a:r>
              <a:rPr lang="en-IN" sz="2500" dirty="0" err="1" smtClean="0">
                <a:latin typeface="Kruti Dev 010" pitchFamily="2" charset="0"/>
              </a:rPr>
              <a:t>dsoy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O;fDr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O;fDrxr</a:t>
            </a:r>
            <a:r>
              <a:rPr lang="en-IN" sz="2500" dirty="0" smtClean="0">
                <a:latin typeface="Kruti Dev 010" pitchFamily="2" charset="0"/>
              </a:rPr>
              <a:t> thou </a:t>
            </a:r>
            <a:r>
              <a:rPr lang="en-IN" sz="2500" dirty="0" err="1" smtClean="0">
                <a:latin typeface="Kruti Dev 010" pitchFamily="2" charset="0"/>
              </a:rPr>
              <a:t>ij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vadq'k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yxs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gq</a:t>
            </a:r>
            <a:r>
              <a:rPr lang="en-IN" sz="2500" dirty="0" smtClean="0">
                <a:latin typeface="Kruti Dev 010" pitchFamily="2" charset="0"/>
              </a:rPr>
              <a:t>, </a:t>
            </a:r>
            <a:r>
              <a:rPr lang="en-IN" sz="2500" dirty="0" err="1" smtClean="0">
                <a:latin typeface="Kruti Dev 010" pitchFamily="2" charset="0"/>
              </a:rPr>
              <a:t>Fks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cfYd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O;kikj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djus</a:t>
            </a:r>
            <a:r>
              <a:rPr lang="en-IN" sz="2500" dirty="0" smtClean="0">
                <a:latin typeface="Kruti Dev 010" pitchFamily="2" charset="0"/>
              </a:rPr>
              <a:t> dh </a:t>
            </a:r>
            <a:r>
              <a:rPr lang="en-IN" sz="2500" dirty="0" err="1" smtClean="0">
                <a:latin typeface="Kruti Dev 010" pitchFamily="2" charset="0"/>
              </a:rPr>
              <a:t>Hkh</a:t>
            </a:r>
            <a:r>
              <a:rPr lang="en-IN" sz="2500" dirty="0" smtClean="0">
                <a:latin typeface="Kruti Dev 010" pitchFamily="2" charset="0"/>
              </a:rPr>
              <a:t> Lora=</a:t>
            </a:r>
            <a:r>
              <a:rPr lang="en-IN" sz="2500" dirty="0" err="1" smtClean="0">
                <a:latin typeface="Kruti Dev 010" pitchFamily="2" charset="0"/>
              </a:rPr>
              <a:t>krk</a:t>
            </a:r>
            <a:r>
              <a:rPr lang="en-IN" sz="2500" dirty="0" smtClean="0">
                <a:latin typeface="Kruti Dev 010" pitchFamily="2" charset="0"/>
              </a:rPr>
              <a:t> u </a:t>
            </a:r>
            <a:r>
              <a:rPr lang="en-IN" sz="2500" dirty="0" err="1" smtClean="0">
                <a:latin typeface="Kruti Dev 010" pitchFamily="2" charset="0"/>
              </a:rPr>
              <a:t>FkhA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vBkjgoha</a:t>
            </a:r>
            <a:r>
              <a:rPr lang="en-IN" sz="2500" dirty="0" smtClean="0">
                <a:latin typeface="Kruti Dev 010" pitchFamily="2" charset="0"/>
              </a:rPr>
              <a:t> '</a:t>
            </a:r>
            <a:r>
              <a:rPr lang="en-IN" sz="2500" dirty="0" err="1" smtClean="0">
                <a:latin typeface="Kruti Dev 010" pitchFamily="2" charset="0"/>
              </a:rPr>
              <a:t>krkCnh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vkS|ksfxd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Økafr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dkj.k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}</a:t>
            </a:r>
            <a:r>
              <a:rPr lang="en-IN" sz="2500" dirty="0" err="1" smtClean="0">
                <a:latin typeface="Kruti Dev 010" pitchFamily="2" charset="0"/>
              </a:rPr>
              <a:t>kjk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vuko';d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izfrca</a:t>
            </a:r>
            <a:r>
              <a:rPr lang="en-IN" sz="2500" dirty="0" smtClean="0">
                <a:latin typeface="Kruti Dev 010" pitchFamily="2" charset="0"/>
              </a:rPr>
              <a:t>/</a:t>
            </a:r>
            <a:r>
              <a:rPr lang="en-IN" sz="2500" dirty="0" err="1" smtClean="0">
                <a:latin typeface="Kruti Dev 010" pitchFamily="2" charset="0"/>
              </a:rPr>
              <a:t>ksa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fojks</a:t>
            </a:r>
            <a:r>
              <a:rPr lang="en-IN" sz="2500" dirty="0" smtClean="0">
                <a:latin typeface="Kruti Dev 010" pitchFamily="2" charset="0"/>
              </a:rPr>
              <a:t>/k </a:t>
            </a:r>
            <a:r>
              <a:rPr lang="en-IN" sz="2500" dirty="0" err="1" smtClean="0">
                <a:latin typeface="Kruti Dev 010" pitchFamily="2" charset="0"/>
              </a:rPr>
              <a:t>gksuk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LoHkkfod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FkkA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e'khu</a:t>
            </a:r>
            <a:r>
              <a:rPr lang="en-IN" sz="2500" dirty="0" smtClean="0">
                <a:latin typeface="Kruti Dev 010" pitchFamily="2" charset="0"/>
              </a:rPr>
              <a:t> ;</a:t>
            </a:r>
            <a:r>
              <a:rPr lang="en-IN" sz="2500" dirty="0" err="1" smtClean="0">
                <a:latin typeface="Kruti Dev 010" pitchFamily="2" charset="0"/>
              </a:rPr>
              <a:t>qx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dkj.k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fo'kky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iSekus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mRiknu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izkjaHk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gks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x;kA</a:t>
            </a:r>
            <a:r>
              <a:rPr lang="en-IN" sz="2500" dirty="0" smtClean="0">
                <a:latin typeface="Kruti Dev 010" pitchFamily="2" charset="0"/>
              </a:rPr>
              <a:t> u, </a:t>
            </a:r>
            <a:r>
              <a:rPr lang="en-IN" sz="2500" dirty="0" err="1" smtClean="0">
                <a:latin typeface="Kruti Dev 010" pitchFamily="2" charset="0"/>
              </a:rPr>
              <a:t>cktkj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bl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eky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cspus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rFkk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equkQk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dekus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fy</a:t>
            </a:r>
            <a:r>
              <a:rPr lang="en-IN" sz="2500" dirty="0" smtClean="0">
                <a:latin typeface="Kruti Dev 010" pitchFamily="2" charset="0"/>
              </a:rPr>
              <a:t>, </a:t>
            </a:r>
            <a:r>
              <a:rPr lang="en-IN" sz="2500" dirty="0" err="1" smtClean="0">
                <a:latin typeface="Kruti Dev 010" pitchFamily="2" charset="0"/>
              </a:rPr>
              <a:t>mRikndksa</a:t>
            </a:r>
            <a:r>
              <a:rPr lang="en-IN" sz="2500" dirty="0" smtClean="0">
                <a:latin typeface="Kruti Dev 010" pitchFamily="2" charset="0"/>
              </a:rPr>
              <a:t> us </a:t>
            </a:r>
            <a:r>
              <a:rPr lang="en-IN" sz="2500" dirty="0" err="1" smtClean="0">
                <a:latin typeface="Kruti Dev 010" pitchFamily="2" charset="0"/>
              </a:rPr>
              <a:t>vius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vf</a:t>
            </a:r>
            <a:r>
              <a:rPr lang="en-IN" sz="2500" dirty="0" smtClean="0">
                <a:latin typeface="Kruti Dev 010" pitchFamily="2" charset="0"/>
              </a:rPr>
              <a:t>/</a:t>
            </a:r>
            <a:r>
              <a:rPr lang="en-IN" sz="2500" dirty="0" err="1" smtClean="0">
                <a:latin typeface="Kruti Dev 010" pitchFamily="2" charset="0"/>
              </a:rPr>
              <a:t>kdkjksa</a:t>
            </a:r>
            <a:r>
              <a:rPr lang="en-IN" sz="2500" dirty="0" smtClean="0">
                <a:latin typeface="Kruti Dev 010" pitchFamily="2" charset="0"/>
              </a:rPr>
              <a:t> dh </a:t>
            </a:r>
            <a:r>
              <a:rPr lang="en-IN" sz="2500" dirty="0" err="1" smtClean="0">
                <a:latin typeface="Kruti Dev 010" pitchFamily="2" charset="0"/>
              </a:rPr>
              <a:t>ek¡x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dhA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bl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i`"BHkwfe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esa</a:t>
            </a:r>
            <a:r>
              <a:rPr lang="en-IN" sz="2500" dirty="0" smtClean="0">
                <a:latin typeface="Kruti Dev 010" pitchFamily="2" charset="0"/>
              </a:rPr>
              <a:t> ;fn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dks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cqjkbZ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:</a:t>
            </a:r>
            <a:r>
              <a:rPr lang="en-IN" sz="2500" dirty="0" err="1" smtClean="0">
                <a:latin typeface="Kruti Dev 010" pitchFamily="2" charset="0"/>
              </a:rPr>
              <a:t>i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esa</a:t>
            </a:r>
            <a:r>
              <a:rPr lang="en-IN" sz="2500" dirty="0" smtClean="0">
                <a:latin typeface="Kruti Dev 010" pitchFamily="2" charset="0"/>
              </a:rPr>
              <a:t> ns[</a:t>
            </a:r>
            <a:r>
              <a:rPr lang="en-IN" sz="2500" dirty="0" err="1" smtClean="0">
                <a:latin typeface="Kruti Dev 010" pitchFamily="2" charset="0"/>
              </a:rPr>
              <a:t>kk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x;k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rks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dksbZ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vk'p;Z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ugha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gSA</a:t>
            </a:r>
            <a:r>
              <a:rPr lang="en-IN" sz="2500" dirty="0" smtClean="0">
                <a:latin typeface="Kruti Dev 010" pitchFamily="2" charset="0"/>
              </a:rPr>
              <a:t> ;|</a:t>
            </a:r>
            <a:r>
              <a:rPr lang="en-IN" sz="2500" dirty="0" err="1" smtClean="0">
                <a:latin typeface="Kruti Dev 010" pitchFamily="2" charset="0"/>
              </a:rPr>
              <a:t>fi</a:t>
            </a:r>
            <a:r>
              <a:rPr lang="en-IN" sz="2500" dirty="0" smtClean="0">
                <a:latin typeface="Kruti Dev 010" pitchFamily="2" charset="0"/>
              </a:rPr>
              <a:t> ;g </a:t>
            </a:r>
            <a:r>
              <a:rPr lang="en-IN" sz="2500" dirty="0" err="1" smtClean="0">
                <a:latin typeface="Kruti Dev 010" pitchFamily="2" charset="0"/>
              </a:rPr>
              <a:t>cqjkbZ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rks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Fkh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fdUrq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vko';d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Hkh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Fkh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D;ksafd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O;fDr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tku</a:t>
            </a:r>
            <a:r>
              <a:rPr lang="en-IN" sz="2500" dirty="0" smtClean="0">
                <a:latin typeface="Kruti Dev 010" pitchFamily="2" charset="0"/>
              </a:rPr>
              <a:t> o </a:t>
            </a:r>
            <a:r>
              <a:rPr lang="en-IN" sz="2500" dirty="0" err="1" smtClean="0">
                <a:latin typeface="Kruti Dev 010" pitchFamily="2" charset="0"/>
              </a:rPr>
              <a:t>eky</a:t>
            </a:r>
            <a:r>
              <a:rPr lang="en-IN" sz="2500" dirty="0" smtClean="0">
                <a:latin typeface="Kruti Dev 010" pitchFamily="2" charset="0"/>
              </a:rPr>
              <a:t> dh </a:t>
            </a:r>
            <a:r>
              <a:rPr lang="en-IN" sz="2500" dirty="0" err="1" smtClean="0">
                <a:latin typeface="Kruti Dev 010" pitchFamily="2" charset="0"/>
              </a:rPr>
              <a:t>lqj</a:t>
            </a:r>
            <a:r>
              <a:rPr lang="en-IN" sz="2500" dirty="0" smtClean="0">
                <a:latin typeface="Kruti Dev 010" pitchFamily="2" charset="0"/>
              </a:rPr>
              <a:t>{</a:t>
            </a:r>
            <a:r>
              <a:rPr lang="en-IN" sz="2500" dirty="0" err="1" smtClean="0">
                <a:latin typeface="Kruti Dev 010" pitchFamily="2" charset="0"/>
              </a:rPr>
              <a:t>kk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fy</a:t>
            </a:r>
            <a:r>
              <a:rPr lang="en-IN" sz="2500" dirty="0" smtClean="0">
                <a:latin typeface="Kruti Dev 010" pitchFamily="2" charset="0"/>
              </a:rPr>
              <a:t>, </a:t>
            </a:r>
            <a:r>
              <a:rPr lang="en-IN" sz="2500" dirty="0" err="1" smtClean="0">
                <a:latin typeface="Kruti Dev 010" pitchFamily="2" charset="0"/>
              </a:rPr>
              <a:t>vko';d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FkkA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vr</a:t>
            </a:r>
            <a:r>
              <a:rPr lang="en-IN" sz="2500" dirty="0" smtClean="0">
                <a:latin typeface="Kruti Dev 010" pitchFamily="2" charset="0"/>
              </a:rPr>
              <a:t>%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dks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vko';d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cqjkbZ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ekudj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bl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dky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nk'kZfudksa</a:t>
            </a:r>
            <a:r>
              <a:rPr lang="en-IN" sz="2500" dirty="0" smtClean="0">
                <a:latin typeface="Kruti Dev 010" pitchFamily="2" charset="0"/>
              </a:rPr>
              <a:t> us </a:t>
            </a:r>
            <a:r>
              <a:rPr lang="en-IN" sz="2500" dirty="0" err="1" smtClean="0">
                <a:latin typeface="Kruti Dev 010" pitchFamily="2" charset="0"/>
              </a:rPr>
              <a:t>fofHkUu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</a:t>
            </a:r>
            <a:r>
              <a:rPr lang="en-IN" sz="2500" dirty="0" smtClean="0">
                <a:latin typeface="Kruti Dev 010" pitchFamily="2" charset="0"/>
              </a:rPr>
              <a:t>/</a:t>
            </a:r>
            <a:r>
              <a:rPr lang="en-IN" sz="2500" dirty="0" err="1" smtClean="0">
                <a:latin typeface="Kruti Dev 010" pitchFamily="2" charset="0"/>
              </a:rPr>
              <a:t>kjksa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izfrikfnr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fd;k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dk;Z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udkjkRed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O;fDr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dk;ks</a:t>
            </a:r>
            <a:r>
              <a:rPr lang="en-IN" sz="2500" dirty="0" smtClean="0">
                <a:latin typeface="Kruti Dev 010" pitchFamily="2" charset="0"/>
              </a:rPr>
              <a:t>± </a:t>
            </a:r>
            <a:r>
              <a:rPr lang="en-IN" sz="2500" dirty="0" err="1" smtClean="0">
                <a:latin typeface="Kruti Dev 010" pitchFamily="2" charset="0"/>
              </a:rPr>
              <a:t>esa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gLr</a:t>
            </a:r>
            <a:r>
              <a:rPr lang="en-IN" sz="2500" dirty="0" smtClean="0">
                <a:latin typeface="Kruti Dev 010" pitchFamily="2" charset="0"/>
              </a:rPr>
              <a:t>{</a:t>
            </a:r>
            <a:r>
              <a:rPr lang="en-IN" sz="2500" dirty="0" err="1" smtClean="0">
                <a:latin typeface="Kruti Dev 010" pitchFamily="2" charset="0"/>
              </a:rPr>
              <a:t>ksi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ugha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ldrkA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ftu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n'kZfudksa</a:t>
            </a:r>
            <a:r>
              <a:rPr lang="en-IN" sz="2500" dirty="0" smtClean="0">
                <a:latin typeface="Kruti Dev 010" pitchFamily="2" charset="0"/>
              </a:rPr>
              <a:t> us </a:t>
            </a:r>
            <a:r>
              <a:rPr lang="en-IN" sz="2500" dirty="0" err="1" smtClean="0">
                <a:latin typeface="Kruti Dev 010" pitchFamily="2" charset="0"/>
              </a:rPr>
              <a:t>O;fDrokn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udkjkRed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Lo:i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vFkkZr</a:t>
            </a:r>
            <a:r>
              <a:rPr lang="en-IN" sz="2500" dirty="0" smtClean="0">
                <a:latin typeface="Kruti Dev 010" pitchFamily="2" charset="0"/>
              </a:rPr>
              <a:t>~ </a:t>
            </a:r>
            <a:r>
              <a:rPr lang="en-IN" sz="2500" dirty="0" err="1" smtClean="0">
                <a:latin typeface="Kruti Dev 010" pitchFamily="2" charset="0"/>
              </a:rPr>
              <a:t>mnkj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O;fDroknh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ifjizs</a:t>
            </a:r>
            <a:r>
              <a:rPr lang="en-IN" sz="2500" dirty="0" smtClean="0">
                <a:latin typeface="Kruti Dev 010" pitchFamily="2" charset="0"/>
              </a:rPr>
              <a:t>{; </a:t>
            </a:r>
            <a:r>
              <a:rPr lang="en-IN" sz="2500" dirty="0" err="1" smtClean="0">
                <a:latin typeface="Kruti Dev 010" pitchFamily="2" charset="0"/>
              </a:rPr>
              <a:t>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izfriknu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fd;k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muesa</a:t>
            </a:r>
            <a:r>
              <a:rPr lang="en-IN" sz="2500" dirty="0" smtClean="0">
                <a:latin typeface="Kruti Dev 010" pitchFamily="2" charset="0"/>
              </a:rPr>
              <a:t> ,Me </a:t>
            </a:r>
            <a:r>
              <a:rPr lang="en-IN" sz="2500" dirty="0" err="1" smtClean="0">
                <a:latin typeface="Kruti Dev 010" pitchFamily="2" charset="0"/>
              </a:rPr>
              <a:t>fLeFk</a:t>
            </a:r>
            <a:r>
              <a:rPr lang="en-IN" sz="2500" dirty="0" smtClean="0">
                <a:latin typeface="Kruti Dev 010" pitchFamily="2" charset="0"/>
              </a:rPr>
              <a:t>] </a:t>
            </a:r>
            <a:r>
              <a:rPr lang="en-IN" sz="2500" dirty="0" err="1" smtClean="0">
                <a:latin typeface="Kruti Dev 010" pitchFamily="2" charset="0"/>
              </a:rPr>
              <a:t>ykWd</a:t>
            </a:r>
            <a:r>
              <a:rPr lang="en-IN" sz="2500" dirty="0" smtClean="0">
                <a:latin typeface="Kruti Dev 010" pitchFamily="2" charset="0"/>
              </a:rPr>
              <a:t>] </a:t>
            </a:r>
            <a:r>
              <a:rPr lang="en-IN" sz="2500" dirty="0" err="1" smtClean="0">
                <a:latin typeface="Kruti Dev 010" pitchFamily="2" charset="0"/>
              </a:rPr>
              <a:t>tsjeh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cSUFke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rFkk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gcZVZ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LisUlj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izeq</a:t>
            </a:r>
            <a:r>
              <a:rPr lang="en-IN" sz="2500" dirty="0" smtClean="0">
                <a:latin typeface="Kruti Dev 010" pitchFamily="2" charset="0"/>
              </a:rPr>
              <a:t>[k </a:t>
            </a:r>
            <a:r>
              <a:rPr lang="en-IN" sz="2500" dirty="0" err="1" smtClean="0">
                <a:latin typeface="Kruti Dev 010" pitchFamily="2" charset="0"/>
              </a:rPr>
              <a:t>gSa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ftUgksaus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fHkUu&amp;fHkUu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</a:t>
            </a:r>
            <a:r>
              <a:rPr lang="en-IN" sz="2500" dirty="0" smtClean="0">
                <a:latin typeface="Kruti Dev 010" pitchFamily="2" charset="0"/>
              </a:rPr>
              <a:t>/</a:t>
            </a:r>
            <a:r>
              <a:rPr lang="en-IN" sz="2500" dirty="0" err="1" smtClean="0">
                <a:latin typeface="Kruti Dev 010" pitchFamily="2" charset="0"/>
              </a:rPr>
              <a:t>kjksa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dk;Z</a:t>
            </a:r>
            <a:r>
              <a:rPr lang="en-IN" sz="2500" dirty="0" smtClean="0">
                <a:latin typeface="Kruti Dev 010" pitchFamily="2" charset="0"/>
              </a:rPr>
              <a:t>{</a:t>
            </a:r>
            <a:r>
              <a:rPr lang="en-IN" sz="2500" dirty="0" err="1" smtClean="0">
                <a:latin typeface="Kruti Dev 010" pitchFamily="2" charset="0"/>
              </a:rPr>
              <a:t>ks</a:t>
            </a:r>
            <a:r>
              <a:rPr lang="en-IN" sz="2500" dirty="0" smtClean="0">
                <a:latin typeface="Kruti Dev 010" pitchFamily="2" charset="0"/>
              </a:rPr>
              <a:t>= </a:t>
            </a:r>
            <a:r>
              <a:rPr lang="en-IN" sz="2500" dirty="0" err="1" smtClean="0">
                <a:latin typeface="Kruti Dev 010" pitchFamily="2" charset="0"/>
              </a:rPr>
              <a:t>dks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lhfer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cukus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</a:t>
            </a:r>
            <a:r>
              <a:rPr lang="en-IN" sz="2500" dirty="0" smtClean="0">
                <a:latin typeface="Kruti Dev 010" pitchFamily="2" charset="0"/>
              </a:rPr>
              <a:t>{k </a:t>
            </a:r>
            <a:r>
              <a:rPr lang="en-IN" sz="2500" dirty="0" err="1" smtClean="0">
                <a:latin typeface="Kruti Dev 010" pitchFamily="2" charset="0"/>
              </a:rPr>
              <a:t>izLrqr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fd;kA</a:t>
            </a:r>
            <a:endParaRPr lang="en-IN" sz="2500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n-IN" sz="2000" dirty="0" smtClean="0">
                <a:latin typeface="Kruti Dev 010" pitchFamily="2" charset="0"/>
              </a:rPr>
              <a:t>	</a:t>
            </a:r>
            <a:r>
              <a:rPr lang="en-IN" sz="2500" dirty="0" err="1" smtClean="0">
                <a:latin typeface="Kruti Dev 010" pitchFamily="2" charset="0"/>
              </a:rPr>
              <a:t>vkS|ksfxd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Økafr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dky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fLeFk</a:t>
            </a:r>
            <a:r>
              <a:rPr lang="en-IN" sz="2500" dirty="0" smtClean="0">
                <a:latin typeface="Kruti Dev 010" pitchFamily="2" charset="0"/>
              </a:rPr>
              <a:t> us </a:t>
            </a:r>
            <a:r>
              <a:rPr lang="en-IN" sz="2500" dirty="0" err="1" smtClean="0">
                <a:latin typeface="Kruti Dev 010" pitchFamily="2" charset="0"/>
              </a:rPr>
              <a:t>rRdkyhu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vko';drkvksa</a:t>
            </a:r>
            <a:r>
              <a:rPr lang="en-IN" sz="2500" dirty="0" smtClean="0">
                <a:latin typeface="Kruti Dev 010" pitchFamily="2" charset="0"/>
              </a:rPr>
              <a:t> dh </a:t>
            </a:r>
            <a:r>
              <a:rPr lang="en-IN" sz="2500" dirty="0" err="1" smtClean="0">
                <a:latin typeface="Kruti Dev 010" pitchFamily="2" charset="0"/>
              </a:rPr>
              <a:t>iwfrZ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fy</a:t>
            </a:r>
            <a:r>
              <a:rPr lang="en-IN" sz="2500" dirty="0" smtClean="0">
                <a:latin typeface="Kruti Dev 010" pitchFamily="2" charset="0"/>
              </a:rPr>
              <a:t>, </a:t>
            </a:r>
            <a:r>
              <a:rPr lang="en-IN" sz="2500" dirty="0" err="1" smtClean="0">
                <a:latin typeface="Kruti Dev 010" pitchFamily="2" charset="0"/>
              </a:rPr>
              <a:t>O;fDr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vkfFkZd</a:t>
            </a:r>
            <a:r>
              <a:rPr lang="en-IN" sz="2500" dirty="0" smtClean="0">
                <a:latin typeface="Kruti Dev 010" pitchFamily="2" charset="0"/>
              </a:rPr>
              <a:t> {</a:t>
            </a:r>
            <a:r>
              <a:rPr lang="en-IN" sz="2500" dirty="0" err="1" smtClean="0">
                <a:latin typeface="Kruti Dev 010" pitchFamily="2" charset="0"/>
              </a:rPr>
              <a:t>ks</a:t>
            </a:r>
            <a:r>
              <a:rPr lang="en-IN" sz="2500" dirty="0" smtClean="0">
                <a:latin typeface="Kruti Dev 010" pitchFamily="2" charset="0"/>
              </a:rPr>
              <a:t>= </a:t>
            </a:r>
            <a:r>
              <a:rPr lang="en-IN" sz="2500" dirty="0" err="1" smtClean="0">
                <a:latin typeface="Kruti Dev 010" pitchFamily="2" charset="0"/>
              </a:rPr>
              <a:t>esa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gLr</a:t>
            </a:r>
            <a:r>
              <a:rPr lang="en-IN" sz="2500" dirty="0" smtClean="0">
                <a:latin typeface="Kruti Dev 010" pitchFamily="2" charset="0"/>
              </a:rPr>
              <a:t>{</a:t>
            </a:r>
            <a:r>
              <a:rPr lang="en-IN" sz="2500" dirty="0" err="1" smtClean="0">
                <a:latin typeface="Kruti Dev 010" pitchFamily="2" charset="0"/>
              </a:rPr>
              <a:t>ksi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fojks</a:t>
            </a:r>
            <a:r>
              <a:rPr lang="en-IN" sz="2500" dirty="0" smtClean="0">
                <a:latin typeface="Kruti Dev 010" pitchFamily="2" charset="0"/>
              </a:rPr>
              <a:t>/k </a:t>
            </a:r>
            <a:r>
              <a:rPr lang="en-IN" sz="2500" dirty="0" err="1" smtClean="0">
                <a:latin typeface="Kruti Dev 010" pitchFamily="2" charset="0"/>
              </a:rPr>
              <a:t>fd;kA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mlus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dk;Z</a:t>
            </a:r>
            <a:r>
              <a:rPr lang="en-IN" sz="2500" dirty="0" smtClean="0">
                <a:latin typeface="Kruti Dev 010" pitchFamily="2" charset="0"/>
              </a:rPr>
              <a:t>{</a:t>
            </a:r>
            <a:r>
              <a:rPr lang="en-IN" sz="2500" dirty="0" err="1" smtClean="0">
                <a:latin typeface="Kruti Dev 010" pitchFamily="2" charset="0"/>
              </a:rPr>
              <a:t>ks</a:t>
            </a:r>
            <a:r>
              <a:rPr lang="en-IN" sz="2500" dirty="0" smtClean="0">
                <a:latin typeface="Kruti Dev 010" pitchFamily="2" charset="0"/>
              </a:rPr>
              <a:t>= </a:t>
            </a:r>
            <a:r>
              <a:rPr lang="en-IN" sz="2500" dirty="0" err="1" smtClean="0">
                <a:latin typeface="Kruti Dev 010" pitchFamily="2" charset="0"/>
              </a:rPr>
              <a:t>dks</a:t>
            </a:r>
            <a:r>
              <a:rPr lang="en-IN" sz="2500" dirty="0" smtClean="0">
                <a:latin typeface="Kruti Dev 010" pitchFamily="2" charset="0"/>
              </a:rPr>
              <a:t> '</a:t>
            </a:r>
            <a:r>
              <a:rPr lang="en-IN" sz="2500" dirty="0" err="1" smtClean="0">
                <a:latin typeface="Kruti Dev 010" pitchFamily="2" charset="0"/>
              </a:rPr>
              <a:t>kkafr</a:t>
            </a:r>
            <a:r>
              <a:rPr lang="en-IN" sz="2500" dirty="0" smtClean="0">
                <a:latin typeface="Kruti Dev 010" pitchFamily="2" charset="0"/>
              </a:rPr>
              <a:t>] </a:t>
            </a:r>
            <a:r>
              <a:rPr lang="en-IN" sz="2500" dirty="0" err="1" smtClean="0">
                <a:latin typeface="Kruti Dev 010" pitchFamily="2" charset="0"/>
              </a:rPr>
              <a:t>O;oLFkk</a:t>
            </a:r>
            <a:r>
              <a:rPr lang="en-IN" sz="2500" dirty="0" smtClean="0">
                <a:latin typeface="Kruti Dev 010" pitchFamily="2" charset="0"/>
              </a:rPr>
              <a:t> o </a:t>
            </a:r>
            <a:r>
              <a:rPr lang="en-IN" sz="2500" dirty="0" err="1" smtClean="0">
                <a:latin typeface="Kruti Dev 010" pitchFamily="2" charset="0"/>
              </a:rPr>
              <a:t>U;k</a:t>
            </a:r>
            <a:r>
              <a:rPr lang="en-IN" sz="2500" dirty="0" smtClean="0">
                <a:latin typeface="Kruti Dev 010" pitchFamily="2" charset="0"/>
              </a:rPr>
              <a:t>; dh </a:t>
            </a:r>
            <a:r>
              <a:rPr lang="en-IN" sz="2500" dirty="0" err="1" smtClean="0">
                <a:latin typeface="Kruti Dev 010" pitchFamily="2" charset="0"/>
              </a:rPr>
              <a:t>LFkkiuk</a:t>
            </a:r>
            <a:r>
              <a:rPr lang="en-IN" sz="2500" dirty="0" smtClean="0">
                <a:latin typeface="Kruti Dev 010" pitchFamily="2" charset="0"/>
              </a:rPr>
              <a:t> rd </a:t>
            </a:r>
            <a:r>
              <a:rPr lang="en-IN" sz="2500" dirty="0" err="1" smtClean="0">
                <a:latin typeface="Kruti Dev 010" pitchFamily="2" charset="0"/>
              </a:rPr>
              <a:t>lhfer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fn;k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vkSj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dgk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vkfFkZd</a:t>
            </a:r>
            <a:r>
              <a:rPr lang="en-IN" sz="2500" dirty="0" smtClean="0">
                <a:latin typeface="Kruti Dev 010" pitchFamily="2" charset="0"/>
              </a:rPr>
              <a:t> {</a:t>
            </a:r>
            <a:r>
              <a:rPr lang="en-IN" sz="2500" dirty="0" err="1" smtClean="0">
                <a:latin typeface="Kruti Dev 010" pitchFamily="2" charset="0"/>
              </a:rPr>
              <a:t>ks</a:t>
            </a:r>
            <a:r>
              <a:rPr lang="en-IN" sz="2500" dirty="0" smtClean="0">
                <a:latin typeface="Kruti Dev 010" pitchFamily="2" charset="0"/>
              </a:rPr>
              <a:t>= </a:t>
            </a:r>
            <a:r>
              <a:rPr lang="en-IN" sz="2500" dirty="0" err="1" smtClean="0">
                <a:latin typeface="Kruti Dev 010" pitchFamily="2" charset="0"/>
              </a:rPr>
              <a:t>dks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vkfFkZd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fu;eksa</a:t>
            </a:r>
            <a:r>
              <a:rPr lang="en-IN" sz="2500" dirty="0" smtClean="0">
                <a:latin typeface="Kruti Dev 010" pitchFamily="2" charset="0"/>
              </a:rPr>
              <a:t> }</a:t>
            </a:r>
            <a:r>
              <a:rPr lang="en-IN" sz="2500" dirty="0" err="1" smtClean="0">
                <a:latin typeface="Kruti Dev 010" pitchFamily="2" charset="0"/>
              </a:rPr>
              <a:t>kjk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fofu;fer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gksus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fy</a:t>
            </a:r>
            <a:r>
              <a:rPr lang="en-IN" sz="2500" dirty="0" smtClean="0">
                <a:latin typeface="Kruti Dev 010" pitchFamily="2" charset="0"/>
              </a:rPr>
              <a:t>, Lora= </a:t>
            </a:r>
            <a:r>
              <a:rPr lang="en-IN" sz="2500" dirty="0" err="1" smtClean="0">
                <a:latin typeface="Kruti Dev 010" pitchFamily="2" charset="0"/>
              </a:rPr>
              <a:t>NksM</a:t>
            </a:r>
            <a:r>
              <a:rPr lang="en-IN" sz="2500" dirty="0" smtClean="0">
                <a:latin typeface="Kruti Dev 010" pitchFamily="2" charset="0"/>
              </a:rPr>
              <a:t>+ </a:t>
            </a:r>
            <a:r>
              <a:rPr lang="en-IN" sz="2500" dirty="0" err="1" smtClean="0">
                <a:latin typeface="Kruti Dev 010" pitchFamily="2" charset="0"/>
              </a:rPr>
              <a:t>fn;k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tk,A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O;fDr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vkfFkZd</a:t>
            </a:r>
            <a:r>
              <a:rPr lang="en-IN" sz="2500" dirty="0" smtClean="0">
                <a:latin typeface="Kruti Dev 010" pitchFamily="2" charset="0"/>
              </a:rPr>
              <a:t> {</a:t>
            </a:r>
            <a:r>
              <a:rPr lang="en-IN" sz="2500" dirty="0" err="1" smtClean="0">
                <a:latin typeface="Kruti Dev 010" pitchFamily="2" charset="0"/>
              </a:rPr>
              <a:t>ks</a:t>
            </a:r>
            <a:r>
              <a:rPr lang="en-IN" sz="2500" dirty="0" smtClean="0">
                <a:latin typeface="Kruti Dev 010" pitchFamily="2" charset="0"/>
              </a:rPr>
              <a:t>= </a:t>
            </a:r>
            <a:r>
              <a:rPr lang="en-IN" sz="2500" dirty="0" err="1" smtClean="0">
                <a:latin typeface="Kruti Dev 010" pitchFamily="2" charset="0"/>
              </a:rPr>
              <a:t>dks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fu;af</a:t>
            </a:r>
            <a:r>
              <a:rPr lang="en-IN" sz="2500" dirty="0" smtClean="0">
                <a:latin typeface="Kruti Dev 010" pitchFamily="2" charset="0"/>
              </a:rPr>
              <a:t>=r </a:t>
            </a:r>
            <a:r>
              <a:rPr lang="en-IN" sz="2500" dirty="0" err="1" smtClean="0">
                <a:latin typeface="Kruti Dev 010" pitchFamily="2" charset="0"/>
              </a:rPr>
              <a:t>ugha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djsxkA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mldk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dk;Z</a:t>
            </a:r>
            <a:r>
              <a:rPr lang="en-IN" sz="2500" dirty="0" smtClean="0">
                <a:latin typeface="Kruti Dev 010" pitchFamily="2" charset="0"/>
              </a:rPr>
              <a:t> ;g ns[</a:t>
            </a:r>
            <a:r>
              <a:rPr lang="en-IN" sz="2500" dirty="0" err="1" smtClean="0">
                <a:latin typeface="Kruti Dev 010" pitchFamily="2" charset="0"/>
              </a:rPr>
              <a:t>kuk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vkfFkZd</a:t>
            </a:r>
            <a:r>
              <a:rPr lang="en-IN" sz="2500" dirty="0" smtClean="0">
                <a:latin typeface="Kruti Dev 010" pitchFamily="2" charset="0"/>
              </a:rPr>
              <a:t>&amp;{</a:t>
            </a:r>
            <a:r>
              <a:rPr lang="en-IN" sz="2500" dirty="0" err="1" smtClean="0">
                <a:latin typeface="Kruti Dev 010" pitchFamily="2" charset="0"/>
              </a:rPr>
              <a:t>ks</a:t>
            </a:r>
            <a:r>
              <a:rPr lang="en-IN" sz="2500" dirty="0" smtClean="0">
                <a:latin typeface="Kruti Dev 010" pitchFamily="2" charset="0"/>
              </a:rPr>
              <a:t>= </a:t>
            </a:r>
            <a:r>
              <a:rPr lang="en-IN" sz="2500" dirty="0" err="1" smtClean="0">
                <a:latin typeface="Kruti Dev 010" pitchFamily="2" charset="0"/>
              </a:rPr>
              <a:t>esa</a:t>
            </a:r>
            <a:r>
              <a:rPr lang="en-IN" sz="2500" dirty="0" smtClean="0">
                <a:latin typeface="Kruti Dev 010" pitchFamily="2" charset="0"/>
              </a:rPr>
              <a:t> o </a:t>
            </a:r>
            <a:r>
              <a:rPr lang="en-IN" sz="2500" dirty="0" err="1" smtClean="0">
                <a:latin typeface="Kruti Dev 010" pitchFamily="2" charset="0"/>
              </a:rPr>
              <a:t>vU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vkfFkZd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fØ;kdykiksa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fu;ekuqlkj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O;ogkj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gks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jgk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</a:t>
            </a:r>
            <a:r>
              <a:rPr lang="en-IN" sz="2500" dirty="0" smtClean="0">
                <a:latin typeface="Kruti Dev 010" pitchFamily="2" charset="0"/>
              </a:rPr>
              <a:t> ;k </a:t>
            </a:r>
            <a:r>
              <a:rPr lang="en-IN" sz="2500" dirty="0" err="1" smtClean="0">
                <a:latin typeface="Kruti Dev 010" pitchFamily="2" charset="0"/>
              </a:rPr>
              <a:t>ughaA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og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dks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iqfyl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ekurk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Fkk</a:t>
            </a:r>
            <a:r>
              <a:rPr lang="en-IN" sz="2500" dirty="0" smtClean="0">
                <a:latin typeface="Kruti Dev 010" pitchFamily="2" charset="0"/>
              </a:rPr>
              <a:t>] </a:t>
            </a:r>
            <a:r>
              <a:rPr lang="en-IN" sz="2500" dirty="0" err="1" smtClean="0">
                <a:latin typeface="Kruti Dev 010" pitchFamily="2" charset="0"/>
              </a:rPr>
              <a:t>ftuesa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dk;Z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iqQVckWy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[</a:t>
            </a:r>
            <a:r>
              <a:rPr lang="en-IN" sz="2500" dirty="0" err="1" smtClean="0">
                <a:latin typeface="Kruti Dev 010" pitchFamily="2" charset="0"/>
              </a:rPr>
              <a:t>ksy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jSQjh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leku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cryk;k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vkSj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dgk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ftl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izdkj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fu.kkZ;d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Lo;a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ugha</a:t>
            </a:r>
            <a:r>
              <a:rPr lang="en-IN" sz="2500" dirty="0" smtClean="0">
                <a:latin typeface="Kruti Dev 010" pitchFamily="2" charset="0"/>
              </a:rPr>
              <a:t> [</a:t>
            </a:r>
            <a:r>
              <a:rPr lang="en-IN" sz="2500" dirty="0" err="1" smtClean="0">
                <a:latin typeface="Kruti Dev 010" pitchFamily="2" charset="0"/>
              </a:rPr>
              <a:t>ksyrk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cfYd</a:t>
            </a:r>
            <a:r>
              <a:rPr lang="en-IN" sz="2500" dirty="0" smtClean="0">
                <a:latin typeface="Kruti Dev 010" pitchFamily="2" charset="0"/>
              </a:rPr>
              <a:t> ns[</a:t>
            </a:r>
            <a:r>
              <a:rPr lang="en-IN" sz="2500" dirty="0" err="1" smtClean="0">
                <a:latin typeface="Kruti Dev 010" pitchFamily="2" charset="0"/>
              </a:rPr>
              <a:t>krk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lHkh</a:t>
            </a:r>
            <a:r>
              <a:rPr lang="en-IN" sz="2500" dirty="0" smtClean="0">
                <a:latin typeface="Kruti Dev 010" pitchFamily="2" charset="0"/>
              </a:rPr>
              <a:t> f[</a:t>
            </a:r>
            <a:r>
              <a:rPr lang="en-IN" sz="2500" dirty="0" err="1" smtClean="0">
                <a:latin typeface="Kruti Dev 010" pitchFamily="2" charset="0"/>
              </a:rPr>
              <a:t>kykM+h</a:t>
            </a:r>
            <a:r>
              <a:rPr lang="en-IN" sz="2500" dirty="0" smtClean="0">
                <a:latin typeface="Kruti Dev 010" pitchFamily="2" charset="0"/>
              </a:rPr>
              <a:t> [</a:t>
            </a:r>
            <a:r>
              <a:rPr lang="en-IN" sz="2500" dirty="0" err="1" smtClean="0">
                <a:latin typeface="Kruti Dev 010" pitchFamily="2" charset="0"/>
              </a:rPr>
              <a:t>ksy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fu;eksa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vuqlkj</a:t>
            </a:r>
            <a:r>
              <a:rPr lang="en-IN" sz="2500" dirty="0" smtClean="0">
                <a:latin typeface="Kruti Dev 010" pitchFamily="2" charset="0"/>
              </a:rPr>
              <a:t> [</a:t>
            </a:r>
            <a:r>
              <a:rPr lang="en-IN" sz="2500" dirty="0" err="1" smtClean="0">
                <a:latin typeface="Kruti Dev 010" pitchFamily="2" charset="0"/>
              </a:rPr>
              <a:t>ksyrs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gSaA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dk;Z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Hkh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vkfFkZd</a:t>
            </a:r>
            <a:r>
              <a:rPr lang="en-IN" sz="2500" dirty="0" smtClean="0">
                <a:latin typeface="Kruti Dev 010" pitchFamily="2" charset="0"/>
              </a:rPr>
              <a:t> {</a:t>
            </a:r>
            <a:r>
              <a:rPr lang="en-IN" sz="2500" dirty="0" err="1" smtClean="0">
                <a:latin typeface="Kruti Dev 010" pitchFamily="2" charset="0"/>
              </a:rPr>
              <a:t>ks</a:t>
            </a:r>
            <a:r>
              <a:rPr lang="en-IN" sz="2500" dirty="0" smtClean="0">
                <a:latin typeface="Kruti Dev 010" pitchFamily="2" charset="0"/>
              </a:rPr>
              <a:t>= </a:t>
            </a:r>
            <a:r>
              <a:rPr lang="en-IN" sz="2500" dirty="0" err="1" smtClean="0">
                <a:latin typeface="Kruti Dev 010" pitchFamily="2" charset="0"/>
              </a:rPr>
              <a:t>esa</a:t>
            </a:r>
            <a:r>
              <a:rPr lang="en-IN" sz="2500" dirty="0" smtClean="0">
                <a:latin typeface="Kruti Dev 010" pitchFamily="2" charset="0"/>
              </a:rPr>
              <a:t> [</a:t>
            </a:r>
            <a:r>
              <a:rPr lang="en-IN" sz="2500" dirty="0" err="1" smtClean="0">
                <a:latin typeface="Kruti Dev 010" pitchFamily="2" charset="0"/>
              </a:rPr>
              <a:t>ksy</a:t>
            </a:r>
            <a:r>
              <a:rPr lang="en-IN" sz="2500" dirty="0" smtClean="0">
                <a:latin typeface="Kruti Dev 010" pitchFamily="2" charset="0"/>
              </a:rPr>
              <a:t>  </a:t>
            </a:r>
            <a:r>
              <a:rPr lang="en-IN" sz="2500" dirty="0" err="1" smtClean="0">
                <a:latin typeface="Kruti Dev 010" pitchFamily="2" charset="0"/>
              </a:rPr>
              <a:t>fu.kkZ;d</a:t>
            </a:r>
            <a:r>
              <a:rPr lang="en-IN" sz="2500" dirty="0" smtClean="0">
                <a:latin typeface="Kruti Dev 010" pitchFamily="2" charset="0"/>
              </a:rPr>
              <a:t>  </a:t>
            </a:r>
            <a:r>
              <a:rPr lang="en-IN" sz="2500" dirty="0" err="1" smtClean="0">
                <a:latin typeface="Kruti Dev 010" pitchFamily="2" charset="0"/>
              </a:rPr>
              <a:t>leku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ftls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ek</a:t>
            </a:r>
            <a:r>
              <a:rPr lang="en-IN" sz="2500" dirty="0" smtClean="0">
                <a:latin typeface="Kruti Dev 010" pitchFamily="2" charset="0"/>
              </a:rPr>
              <a:t>= ;g ns[</a:t>
            </a:r>
            <a:r>
              <a:rPr lang="en-IN" sz="2500" dirty="0" err="1" smtClean="0">
                <a:latin typeface="Kruti Dev 010" pitchFamily="2" charset="0"/>
              </a:rPr>
              <a:t>kuk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pkfg</a:t>
            </a:r>
            <a:r>
              <a:rPr lang="en-IN" sz="2500" dirty="0" smtClean="0">
                <a:latin typeface="Kruti Dev 010" pitchFamily="2" charset="0"/>
              </a:rPr>
              <a:t>, </a:t>
            </a:r>
            <a:r>
              <a:rPr lang="en-IN" sz="2500" dirty="0" err="1" smtClean="0">
                <a:latin typeface="Kruti Dev 010" pitchFamily="2" charset="0"/>
              </a:rPr>
              <a:t>fd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lEiw.kZ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vkfFkZd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fØ;k</a:t>
            </a:r>
            <a:r>
              <a:rPr lang="en-IN" sz="2500" dirty="0" smtClean="0">
                <a:latin typeface="Kruti Dev 010" pitchFamily="2" charset="0"/>
              </a:rPr>
              <a:t>,¡ </a:t>
            </a:r>
            <a:r>
              <a:rPr lang="en-IN" sz="2500" dirty="0" err="1" smtClean="0">
                <a:latin typeface="Kruti Dev 010" pitchFamily="2" charset="0"/>
              </a:rPr>
              <a:t>fu;ekuqlkj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py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jgh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gSa</a:t>
            </a:r>
            <a:r>
              <a:rPr lang="en-IN" sz="2500" dirty="0" smtClean="0">
                <a:latin typeface="Kruti Dev 010" pitchFamily="2" charset="0"/>
              </a:rPr>
              <a:t> ;k </a:t>
            </a:r>
            <a:r>
              <a:rPr lang="en-IN" sz="2500" dirty="0" err="1" smtClean="0">
                <a:latin typeface="Kruti Dev 010" pitchFamily="2" charset="0"/>
              </a:rPr>
              <a:t>ughaA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vkfFkZd</a:t>
            </a:r>
            <a:r>
              <a:rPr lang="en-IN" sz="2500" dirty="0" smtClean="0">
                <a:latin typeface="Kruti Dev 010" pitchFamily="2" charset="0"/>
              </a:rPr>
              <a:t> {</a:t>
            </a:r>
            <a:r>
              <a:rPr lang="en-IN" sz="2500" dirty="0" err="1" smtClean="0">
                <a:latin typeface="Kruti Dev 010" pitchFamily="2" charset="0"/>
              </a:rPr>
              <a:t>ks</a:t>
            </a:r>
            <a:r>
              <a:rPr lang="en-IN" sz="2500" dirty="0" smtClean="0">
                <a:latin typeface="Kruti Dev 010" pitchFamily="2" charset="0"/>
              </a:rPr>
              <a:t>= </a:t>
            </a:r>
            <a:r>
              <a:rPr lang="en-IN" sz="2500" dirty="0" err="1" smtClean="0">
                <a:latin typeface="Kruti Dev 010" pitchFamily="2" charset="0"/>
              </a:rPr>
              <a:t>esa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gLr</a:t>
            </a:r>
            <a:r>
              <a:rPr lang="en-IN" sz="2500" dirty="0" smtClean="0">
                <a:latin typeface="Kruti Dev 010" pitchFamily="2" charset="0"/>
              </a:rPr>
              <a:t>{</a:t>
            </a:r>
            <a:r>
              <a:rPr lang="en-IN" sz="2500" dirty="0" err="1" smtClean="0">
                <a:latin typeface="Kruti Dev 010" pitchFamily="2" charset="0"/>
              </a:rPr>
              <a:t>ksi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vuqfpr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gSA</a:t>
            </a:r>
            <a:endParaRPr lang="en-IN" sz="2500" dirty="0">
              <a:latin typeface="Kruti Dev 010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b="1" dirty="0" smtClean="0">
                <a:latin typeface="Kruti Dev 010" pitchFamily="2" charset="0"/>
              </a:rPr>
              <a:t>1- ,Me fLeFk ds fopkj</a:t>
            </a:r>
            <a:endParaRPr lang="en-IN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714356"/>
            <a:ext cx="8358246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IN" sz="2500" dirty="0" err="1" smtClean="0">
                <a:latin typeface="Kruti Dev 010" pitchFamily="2" charset="0"/>
              </a:rPr>
              <a:t>mlus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eq</a:t>
            </a:r>
            <a:r>
              <a:rPr lang="en-IN" sz="2500" dirty="0" smtClean="0">
                <a:latin typeface="Kruti Dev 010" pitchFamily="2" charset="0"/>
              </a:rPr>
              <a:t>[;r% </a:t>
            </a:r>
            <a:r>
              <a:rPr lang="en-IN" sz="2500" dirty="0" err="1" smtClean="0">
                <a:latin typeface="Kruti Dev 010" pitchFamily="2" charset="0"/>
              </a:rPr>
              <a:t>fuEufyf</a:t>
            </a:r>
            <a:r>
              <a:rPr lang="en-IN" sz="2500" dirty="0" smtClean="0">
                <a:latin typeface="Kruti Dev 010" pitchFamily="2" charset="0"/>
              </a:rPr>
              <a:t>[</a:t>
            </a:r>
            <a:r>
              <a:rPr lang="en-IN" sz="2500" dirty="0" err="1" smtClean="0">
                <a:latin typeface="Kruti Dev 010" pitchFamily="2" charset="0"/>
              </a:rPr>
              <a:t>kr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dk;ks</a:t>
            </a:r>
            <a:r>
              <a:rPr lang="en-IN" sz="2500" dirty="0" smtClean="0">
                <a:latin typeface="Kruti Dev 010" pitchFamily="2" charset="0"/>
              </a:rPr>
              <a:t>± </a:t>
            </a:r>
            <a:r>
              <a:rPr lang="en-IN" sz="2500" dirty="0" err="1" smtClean="0">
                <a:latin typeface="Kruti Dev 010" pitchFamily="2" charset="0"/>
              </a:rPr>
              <a:t>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leFkZu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fd;k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gSA</a:t>
            </a:r>
            <a:endParaRPr lang="en-IN" sz="2500" dirty="0" smtClean="0">
              <a:latin typeface="Kruti Dev 010" pitchFamily="2" charset="0"/>
            </a:endParaRPr>
          </a:p>
          <a:p>
            <a:pPr algn="just"/>
            <a:r>
              <a:rPr lang="en-IN" sz="2500" dirty="0" smtClean="0">
                <a:latin typeface="Kruti Dev 010" pitchFamily="2" charset="0"/>
              </a:rPr>
              <a:t>1- </a:t>
            </a:r>
            <a:r>
              <a:rPr lang="en-IN" sz="2500" dirty="0" err="1" smtClean="0">
                <a:latin typeface="Kruti Dev 010" pitchFamily="2" charset="0"/>
              </a:rPr>
              <a:t>cká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vkØe.k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ns'k</a:t>
            </a:r>
            <a:r>
              <a:rPr lang="en-IN" sz="2500" dirty="0" smtClean="0">
                <a:latin typeface="Kruti Dev 010" pitchFamily="2" charset="0"/>
              </a:rPr>
              <a:t> dh j{</a:t>
            </a:r>
            <a:r>
              <a:rPr lang="en-IN" sz="2500" dirty="0" err="1" smtClean="0">
                <a:latin typeface="Kruti Dev 010" pitchFamily="2" charset="0"/>
              </a:rPr>
              <a:t>kk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djukA</a:t>
            </a:r>
            <a:endParaRPr lang="en-IN" sz="2500" dirty="0" smtClean="0">
              <a:latin typeface="Kruti Dev 010" pitchFamily="2" charset="0"/>
            </a:endParaRPr>
          </a:p>
          <a:p>
            <a:pPr algn="just"/>
            <a:r>
              <a:rPr lang="en-IN" sz="2500" dirty="0" smtClean="0">
                <a:latin typeface="Kruti Dev 010" pitchFamily="2" charset="0"/>
              </a:rPr>
              <a:t>2- </a:t>
            </a:r>
            <a:r>
              <a:rPr lang="en-IN" sz="2500" dirty="0" err="1" smtClean="0">
                <a:latin typeface="Kruti Dev 010" pitchFamily="2" charset="0"/>
              </a:rPr>
              <a:t>fgald</a:t>
            </a:r>
            <a:r>
              <a:rPr lang="en-IN" sz="2500" dirty="0" smtClean="0">
                <a:latin typeface="Kruti Dev 010" pitchFamily="2" charset="0"/>
              </a:rPr>
              <a:t> ?</a:t>
            </a:r>
            <a:r>
              <a:rPr lang="en-IN" sz="2500" dirty="0" err="1" smtClean="0">
                <a:latin typeface="Kruti Dev 010" pitchFamily="2" charset="0"/>
              </a:rPr>
              <a:t>kVukvksa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lekt</a:t>
            </a:r>
            <a:r>
              <a:rPr lang="en-IN" sz="2500" dirty="0" smtClean="0">
                <a:latin typeface="Kruti Dev 010" pitchFamily="2" charset="0"/>
              </a:rPr>
              <a:t> dh j{</a:t>
            </a:r>
            <a:r>
              <a:rPr lang="en-IN" sz="2500" dirty="0" err="1" smtClean="0">
                <a:latin typeface="Kruti Dev 010" pitchFamily="2" charset="0"/>
              </a:rPr>
              <a:t>kk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rFkk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O;fDr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O;fDr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'</a:t>
            </a:r>
            <a:r>
              <a:rPr lang="en-IN" sz="2500" dirty="0" err="1" smtClean="0">
                <a:latin typeface="Kruti Dev 010" pitchFamily="2" charset="0"/>
              </a:rPr>
              <a:t>kks"k.k</a:t>
            </a:r>
            <a:r>
              <a:rPr lang="en-IN" sz="2500" dirty="0" smtClean="0">
                <a:latin typeface="Kruti Dev 010" pitchFamily="2" charset="0"/>
              </a:rPr>
              <a:t> o </a:t>
            </a:r>
            <a:r>
              <a:rPr lang="en-IN" sz="2500" dirty="0" err="1" smtClean="0">
                <a:latin typeface="Kruti Dev 010" pitchFamily="2" charset="0"/>
              </a:rPr>
              <a:t>vR;kpkjksa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cpkukA</a:t>
            </a:r>
            <a:endParaRPr lang="en-IN" sz="2500" dirty="0" smtClean="0">
              <a:latin typeface="Kruti Dev 010" pitchFamily="2" charset="0"/>
            </a:endParaRPr>
          </a:p>
          <a:p>
            <a:r>
              <a:rPr lang="en-IN" sz="2500" dirty="0" smtClean="0">
                <a:latin typeface="Kruti Dev 010" pitchFamily="2" charset="0"/>
              </a:rPr>
              <a:t>3- </a:t>
            </a:r>
            <a:r>
              <a:rPr lang="en-IN" sz="2500" dirty="0" err="1" smtClean="0">
                <a:latin typeface="Kruti Dev 010" pitchFamily="2" charset="0"/>
              </a:rPr>
              <a:t>lM+dsa</a:t>
            </a:r>
            <a:r>
              <a:rPr lang="en-IN" sz="2500" dirty="0" smtClean="0">
                <a:latin typeface="Kruti Dev 010" pitchFamily="2" charset="0"/>
              </a:rPr>
              <a:t>] </a:t>
            </a:r>
            <a:r>
              <a:rPr lang="en-IN" sz="2500" dirty="0" err="1" smtClean="0">
                <a:latin typeface="Kruti Dev 010" pitchFamily="2" charset="0"/>
              </a:rPr>
              <a:t>iqy</a:t>
            </a:r>
            <a:r>
              <a:rPr lang="en-IN" sz="2500" dirty="0" smtClean="0">
                <a:latin typeface="Kruti Dev 010" pitchFamily="2" charset="0"/>
              </a:rPr>
              <a:t>] </a:t>
            </a:r>
            <a:r>
              <a:rPr lang="en-IN" sz="2500" dirty="0" err="1" smtClean="0">
                <a:latin typeface="Kruti Dev 010" pitchFamily="2" charset="0"/>
              </a:rPr>
              <a:t>ugjsa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cSad</a:t>
            </a:r>
            <a:r>
              <a:rPr lang="en-IN" sz="2500" dirty="0" smtClean="0">
                <a:latin typeface="Kruti Dev 010" pitchFamily="2" charset="0"/>
              </a:rPr>
              <a:t>] </a:t>
            </a:r>
            <a:r>
              <a:rPr lang="en-IN" sz="2500" dirty="0" err="1" smtClean="0">
                <a:latin typeface="Kruti Dev 010" pitchFamily="2" charset="0"/>
              </a:rPr>
              <a:t>f'k</a:t>
            </a:r>
            <a:r>
              <a:rPr lang="en-IN" sz="2500" dirty="0" smtClean="0">
                <a:latin typeface="Kruti Dev 010" pitchFamily="2" charset="0"/>
              </a:rPr>
              <a:t>{</a:t>
            </a:r>
            <a:r>
              <a:rPr lang="en-IN" sz="2500" dirty="0" err="1" smtClean="0">
                <a:latin typeface="Kruti Dev 010" pitchFamily="2" charset="0"/>
              </a:rPr>
              <a:t>kk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laLFkk</a:t>
            </a:r>
            <a:r>
              <a:rPr lang="en-IN" sz="2500" dirty="0" smtClean="0">
                <a:latin typeface="Kruti Dev 010" pitchFamily="2" charset="0"/>
              </a:rPr>
              <a:t>,¡ </a:t>
            </a:r>
            <a:r>
              <a:rPr lang="en-IN" sz="2500" dirty="0" err="1" smtClean="0">
                <a:latin typeface="Kruti Dev 010" pitchFamily="2" charset="0"/>
              </a:rPr>
              <a:t>vkfn</a:t>
            </a:r>
            <a:r>
              <a:rPr lang="en-IN" sz="2500" dirty="0" smtClean="0">
                <a:latin typeface="Kruti Dev 010" pitchFamily="2" charset="0"/>
              </a:rPr>
              <a:t> dh </a:t>
            </a:r>
            <a:r>
              <a:rPr lang="en-IN" sz="2500" dirty="0" err="1" smtClean="0">
                <a:latin typeface="Kruti Dev 010" pitchFamily="2" charset="0"/>
              </a:rPr>
              <a:t>O;oLFkk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djuk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D;ksafd</a:t>
            </a:r>
            <a:r>
              <a:rPr lang="en-IN" sz="2500" dirty="0" smtClean="0">
                <a:latin typeface="Kruti Dev 010" pitchFamily="2" charset="0"/>
              </a:rPr>
              <a:t> ;s </a:t>
            </a:r>
            <a:r>
              <a:rPr lang="en-IN" sz="2500" dirty="0" err="1" smtClean="0">
                <a:latin typeface="Kruti Dev 010" pitchFamily="2" charset="0"/>
              </a:rPr>
              <a:t>O;fDrxr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Lrj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lEHko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ugha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gSaA</a:t>
            </a:r>
            <a:endParaRPr lang="en-IN" sz="2500" dirty="0" smtClean="0">
              <a:latin typeface="Kruti Dev 010" pitchFamily="2" charset="0"/>
            </a:endParaRPr>
          </a:p>
          <a:p>
            <a:pPr algn="ctr"/>
            <a:endParaRPr lang="en-IN" sz="2800" b="1" dirty="0" smtClean="0">
              <a:latin typeface="Kruti Dev 010" pitchFamily="2" charset="0"/>
            </a:endParaRPr>
          </a:p>
          <a:p>
            <a:pPr algn="ctr"/>
            <a:r>
              <a:rPr lang="en-IN" sz="2800" b="1" dirty="0" smtClean="0">
                <a:latin typeface="Kruti Dev 010" pitchFamily="2" charset="0"/>
              </a:rPr>
              <a:t>2- </a:t>
            </a:r>
            <a:r>
              <a:rPr lang="en-IN" sz="2800" b="1" dirty="0" err="1" smtClean="0">
                <a:latin typeface="Kruti Dev 010" pitchFamily="2" charset="0"/>
              </a:rPr>
              <a:t>tkWu</a:t>
            </a:r>
            <a:r>
              <a:rPr lang="en-IN" sz="2800" b="1" dirty="0" smtClean="0">
                <a:latin typeface="Kruti Dev 010" pitchFamily="2" charset="0"/>
              </a:rPr>
              <a:t> </a:t>
            </a:r>
            <a:r>
              <a:rPr lang="en-IN" sz="2800" b="1" dirty="0" err="1" smtClean="0">
                <a:latin typeface="Kruti Dev 010" pitchFamily="2" charset="0"/>
              </a:rPr>
              <a:t>ykWd</a:t>
            </a:r>
            <a:r>
              <a:rPr lang="en-IN" sz="2800" b="1" dirty="0" smtClean="0">
                <a:latin typeface="Kruti Dev 010" pitchFamily="2" charset="0"/>
              </a:rPr>
              <a:t> </a:t>
            </a:r>
            <a:r>
              <a:rPr lang="en-IN" sz="2800" b="1" dirty="0" err="1" smtClean="0">
                <a:latin typeface="Kruti Dev 010" pitchFamily="2" charset="0"/>
              </a:rPr>
              <a:t>osQ</a:t>
            </a:r>
            <a:r>
              <a:rPr lang="en-IN" sz="2800" b="1" dirty="0" smtClean="0">
                <a:latin typeface="Kruti Dev 010" pitchFamily="2" charset="0"/>
              </a:rPr>
              <a:t> </a:t>
            </a:r>
            <a:r>
              <a:rPr lang="en-IN" sz="2800" b="1" dirty="0" err="1" smtClean="0">
                <a:latin typeface="Kruti Dev 010" pitchFamily="2" charset="0"/>
              </a:rPr>
              <a:t>fopkj</a:t>
            </a:r>
            <a:endParaRPr lang="en-IN" sz="2800" b="1" dirty="0" smtClean="0">
              <a:latin typeface="Kruti Dev 010" pitchFamily="2" charset="0"/>
            </a:endParaRPr>
          </a:p>
          <a:p>
            <a:pPr algn="just"/>
            <a:r>
              <a:rPr lang="en-IN" sz="2500" dirty="0" err="1" smtClean="0">
                <a:latin typeface="Kruti Dev 010" pitchFamily="2" charset="0"/>
              </a:rPr>
              <a:t>tkWu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ykWd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Fkk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fdlh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Hkh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esa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turk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fu.kZ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loksZifj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gksuk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pkfg,A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og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dgrk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Fkk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,d </a:t>
            </a:r>
            <a:r>
              <a:rPr lang="en-IN" sz="2500" dirty="0" err="1" smtClean="0">
                <a:latin typeface="Kruti Dev 010" pitchFamily="2" charset="0"/>
              </a:rPr>
              <a:t>ekuoh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laLFkk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</a:t>
            </a:r>
            <a:r>
              <a:rPr lang="en-IN" sz="2500" dirty="0" smtClean="0">
                <a:latin typeface="Kruti Dev 010" pitchFamily="2" charset="0"/>
              </a:rPr>
              <a:t>] </a:t>
            </a:r>
            <a:r>
              <a:rPr lang="en-IN" sz="2500" dirty="0" err="1" smtClean="0">
                <a:latin typeface="Kruti Dev 010" pitchFamily="2" charset="0"/>
              </a:rPr>
              <a:t>bldk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</a:t>
            </a:r>
            <a:r>
              <a:rPr lang="en-IN" sz="2500" dirty="0" smtClean="0">
                <a:latin typeface="Kruti Dev 010" pitchFamily="2" charset="0"/>
              </a:rPr>
              <a:t>/</a:t>
            </a:r>
            <a:r>
              <a:rPr lang="en-IN" sz="2500" dirty="0" err="1" smtClean="0">
                <a:latin typeface="Kruti Dev 010" pitchFamily="2" charset="0"/>
              </a:rPr>
              <a:t>kj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nSoh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vFkok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izkÑfrd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ugha</a:t>
            </a:r>
            <a:r>
              <a:rPr lang="en-IN" sz="2500" dirty="0" smtClean="0">
                <a:latin typeface="Kruti Dev 010" pitchFamily="2" charset="0"/>
              </a:rPr>
              <a:t>] </a:t>
            </a:r>
            <a:r>
              <a:rPr lang="en-IN" sz="2500" dirty="0" err="1" smtClean="0">
                <a:latin typeface="Kruti Dev 010" pitchFamily="2" charset="0"/>
              </a:rPr>
              <a:t>cfYd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turk</a:t>
            </a:r>
            <a:r>
              <a:rPr lang="en-IN" sz="2500" dirty="0" smtClean="0">
                <a:latin typeface="Kruti Dev 010" pitchFamily="2" charset="0"/>
              </a:rPr>
              <a:t> dh </a:t>
            </a:r>
            <a:r>
              <a:rPr lang="en-IN" sz="2500" dirty="0" err="1" smtClean="0">
                <a:latin typeface="Kruti Dev 010" pitchFamily="2" charset="0"/>
              </a:rPr>
              <a:t>lgefr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vkSj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izHkqRo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Hkh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turk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fufgr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okLro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ykWd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oS</a:t>
            </a:r>
            <a:r>
              <a:rPr lang="en-IN" sz="2500" dirty="0" smtClean="0">
                <a:latin typeface="Kruti Dev 010" pitchFamily="2" charset="0"/>
              </a:rPr>
              <a:t>/</a:t>
            </a:r>
            <a:r>
              <a:rPr lang="en-IN" sz="2500" dirty="0" err="1" smtClean="0">
                <a:latin typeface="Kruti Dev 010" pitchFamily="2" charset="0"/>
              </a:rPr>
              <a:t>kkfud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jktra</a:t>
            </a:r>
            <a:r>
              <a:rPr lang="en-IN" sz="2500" dirty="0" smtClean="0">
                <a:latin typeface="Kruti Dev 010" pitchFamily="2" charset="0"/>
              </a:rPr>
              <a:t>= dh </a:t>
            </a:r>
            <a:r>
              <a:rPr lang="en-IN" sz="2500" dirty="0" err="1" smtClean="0">
                <a:latin typeface="Kruti Dev 010" pitchFamily="2" charset="0"/>
              </a:rPr>
              <a:t>i</a:t>
            </a:r>
            <a:r>
              <a:rPr lang="en-IN" sz="2500" dirty="0" smtClean="0">
                <a:latin typeface="Kruti Dev 010" pitchFamily="2" charset="0"/>
              </a:rPr>
              <a:t>{</a:t>
            </a:r>
            <a:r>
              <a:rPr lang="en-IN" sz="2500" dirty="0" err="1" smtClean="0">
                <a:latin typeface="Kruti Dev 010" pitchFamily="2" charset="0"/>
              </a:rPr>
              <a:t>kikrh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gSA</a:t>
            </a:r>
            <a:endParaRPr lang="en-IN" sz="2500" dirty="0" smtClean="0">
              <a:latin typeface="Kruti Dev 010" pitchFamily="2" charset="0"/>
            </a:endParaRPr>
          </a:p>
          <a:p>
            <a:pPr algn="just"/>
            <a:endParaRPr lang="en-IN" sz="2500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571480"/>
            <a:ext cx="85725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500" b="1" dirty="0" smtClean="0">
                <a:latin typeface="Kruti Dev 010" pitchFamily="2" charset="0"/>
              </a:rPr>
              <a:t>3- </a:t>
            </a:r>
            <a:r>
              <a:rPr lang="en-IN" sz="2500" b="1" dirty="0" err="1" smtClean="0">
                <a:latin typeface="Kruti Dev 010" pitchFamily="2" charset="0"/>
              </a:rPr>
              <a:t>tsjeh</a:t>
            </a:r>
            <a:r>
              <a:rPr lang="en-IN" sz="2500" b="1" dirty="0" smtClean="0">
                <a:latin typeface="Kruti Dev 010" pitchFamily="2" charset="0"/>
              </a:rPr>
              <a:t> </a:t>
            </a:r>
            <a:r>
              <a:rPr lang="en-IN" sz="2500" b="1" dirty="0" err="1" smtClean="0">
                <a:latin typeface="Kruti Dev 010" pitchFamily="2" charset="0"/>
              </a:rPr>
              <a:t>csUFke</a:t>
            </a:r>
            <a:r>
              <a:rPr lang="en-IN" sz="2500" b="1" dirty="0" smtClean="0">
                <a:latin typeface="Kruti Dev 010" pitchFamily="2" charset="0"/>
              </a:rPr>
              <a:t> </a:t>
            </a:r>
            <a:r>
              <a:rPr lang="en-IN" sz="2500" b="1" dirty="0" err="1" smtClean="0">
                <a:latin typeface="Kruti Dev 010" pitchFamily="2" charset="0"/>
              </a:rPr>
              <a:t>osQ</a:t>
            </a:r>
            <a:r>
              <a:rPr lang="en-IN" sz="2500" b="1" dirty="0" smtClean="0">
                <a:latin typeface="Kruti Dev 010" pitchFamily="2" charset="0"/>
              </a:rPr>
              <a:t> </a:t>
            </a:r>
            <a:r>
              <a:rPr lang="en-IN" sz="2500" b="1" dirty="0" err="1" smtClean="0">
                <a:latin typeface="Kruti Dev 010" pitchFamily="2" charset="0"/>
              </a:rPr>
              <a:t>fopkj</a:t>
            </a:r>
            <a:r>
              <a:rPr lang="en-IN" sz="2500" b="1" dirty="0" smtClean="0">
                <a:latin typeface="Kruti Dev 010" pitchFamily="2" charset="0"/>
              </a:rPr>
              <a:t> </a:t>
            </a:r>
          </a:p>
          <a:p>
            <a:pPr algn="just"/>
            <a:r>
              <a:rPr lang="en-IN" sz="2500" dirty="0" err="1" smtClean="0">
                <a:latin typeface="Kruti Dev 010" pitchFamily="2" charset="0"/>
              </a:rPr>
              <a:t>csUFke</a:t>
            </a:r>
            <a:r>
              <a:rPr lang="en-IN" sz="2500" dirty="0" smtClean="0">
                <a:latin typeface="Kruti Dev 010" pitchFamily="2" charset="0"/>
              </a:rPr>
              <a:t> us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o </a:t>
            </a:r>
            <a:r>
              <a:rPr lang="en-IN" sz="2500" dirty="0" err="1" smtClean="0">
                <a:latin typeface="Kruti Dev 010" pitchFamily="2" charset="0"/>
              </a:rPr>
              <a:t>dkuwu</a:t>
            </a:r>
            <a:r>
              <a:rPr lang="en-IN" sz="2500" dirty="0" smtClean="0">
                <a:latin typeface="Kruti Dev 010" pitchFamily="2" charset="0"/>
              </a:rPr>
              <a:t> dh </a:t>
            </a:r>
            <a:r>
              <a:rPr lang="en-IN" sz="2500" dirty="0" err="1" smtClean="0">
                <a:latin typeface="Kruti Dev 010" pitchFamily="2" charset="0"/>
              </a:rPr>
              <a:t>O;k</a:t>
            </a:r>
            <a:r>
              <a:rPr lang="en-IN" sz="2500" dirty="0" smtClean="0">
                <a:latin typeface="Kruti Dev 010" pitchFamily="2" charset="0"/>
              </a:rPr>
              <a:t>[;k </a:t>
            </a:r>
            <a:r>
              <a:rPr lang="en-IN" sz="2500" dirty="0" err="1" smtClean="0">
                <a:latin typeface="Kruti Dev 010" pitchFamily="2" charset="0"/>
              </a:rPr>
              <a:t>Hkh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mi;ksfxrk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</a:t>
            </a:r>
            <a:r>
              <a:rPr lang="en-IN" sz="2500" dirty="0" smtClean="0">
                <a:latin typeface="Kruti Dev 010" pitchFamily="2" charset="0"/>
              </a:rPr>
              <a:t>/</a:t>
            </a:r>
            <a:r>
              <a:rPr lang="en-IN" sz="2500" dirty="0" err="1" smtClean="0">
                <a:latin typeface="Kruti Dev 010" pitchFamily="2" charset="0"/>
              </a:rPr>
              <a:t>kj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ij</a:t>
            </a:r>
            <a:r>
              <a:rPr lang="en-IN" sz="2500" dirty="0" smtClean="0">
                <a:latin typeface="Kruti Dev 010" pitchFamily="2" charset="0"/>
              </a:rPr>
              <a:t> dh </a:t>
            </a:r>
            <a:r>
              <a:rPr lang="en-IN" sz="2500" dirty="0" err="1" smtClean="0">
                <a:latin typeface="Kruti Dev 010" pitchFamily="2" charset="0"/>
              </a:rPr>
              <a:t>gSA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mlds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fy</a:t>
            </a:r>
            <a:r>
              <a:rPr lang="en-IN" sz="2500" dirty="0" smtClean="0">
                <a:latin typeface="Kruti Dev 010" pitchFamily="2" charset="0"/>
              </a:rPr>
              <a:t>, </a:t>
            </a:r>
            <a:r>
              <a:rPr lang="en-IN" sz="2500" dirty="0" err="1" smtClean="0">
                <a:latin typeface="Kruti Dev 010" pitchFamily="2" charset="0"/>
              </a:rPr>
              <a:t>O;fDr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fgr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loksZifj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og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dgrk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o </a:t>
            </a:r>
            <a:r>
              <a:rPr lang="en-IN" sz="2500" dirty="0" err="1" smtClean="0">
                <a:latin typeface="Kruti Dev 010" pitchFamily="2" charset="0"/>
              </a:rPr>
              <a:t>dkuwu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egÙo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mudh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lkekftd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mi;ksfxrk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vr</a:t>
            </a:r>
            <a:r>
              <a:rPr lang="en-IN" sz="2500" dirty="0" smtClean="0">
                <a:latin typeface="Kruti Dev 010" pitchFamily="2" charset="0"/>
              </a:rPr>
              <a:t>%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</a:t>
            </a:r>
            <a:r>
              <a:rPr lang="en-IN" sz="2500" dirty="0" smtClean="0">
                <a:latin typeface="Kruti Dev 010" pitchFamily="2" charset="0"/>
              </a:rPr>
              <a:t>/</a:t>
            </a:r>
            <a:r>
              <a:rPr lang="en-IN" sz="2500" dirty="0" err="1" smtClean="0">
                <a:latin typeface="Kruti Dev 010" pitchFamily="2" charset="0"/>
              </a:rPr>
              <a:t>kj</a:t>
            </a:r>
            <a:r>
              <a:rPr lang="en-IN" sz="2500" dirty="0" smtClean="0">
                <a:latin typeface="Kruti Dev 010" pitchFamily="2" charset="0"/>
              </a:rPr>
              <a:t> o </a:t>
            </a:r>
            <a:r>
              <a:rPr lang="en-IN" sz="2500" dirty="0" err="1" smtClean="0">
                <a:latin typeface="Kruti Dev 010" pitchFamily="2" charset="0"/>
              </a:rPr>
              <a:t>mldk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vkn'kZ</a:t>
            </a:r>
            <a:r>
              <a:rPr lang="en-IN" sz="2500" dirty="0" smtClean="0">
                <a:latin typeface="Kruti Dev 010" pitchFamily="2" charset="0"/>
              </a:rPr>
              <a:t> o </a:t>
            </a:r>
            <a:r>
              <a:rPr lang="en-IN" sz="2500" dirty="0" err="1" smtClean="0">
                <a:latin typeface="Kruti Dev 010" pitchFamily="2" charset="0"/>
              </a:rPr>
              <a:t>mlds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dk;Z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lkekftd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mi;ksfxrk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</a:t>
            </a:r>
            <a:r>
              <a:rPr lang="en-IN" sz="2500" dirty="0" smtClean="0">
                <a:latin typeface="Kruti Dev 010" pitchFamily="2" charset="0"/>
              </a:rPr>
              <a:t>/</a:t>
            </a:r>
            <a:r>
              <a:rPr lang="en-IN" sz="2500" dirty="0" err="1" smtClean="0">
                <a:latin typeface="Kruti Dev 010" pitchFamily="2" charset="0"/>
              </a:rPr>
              <a:t>kfjr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gSaA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O;fDr;ksa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lewg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vr</a:t>
            </a:r>
            <a:r>
              <a:rPr lang="en-IN" sz="2500" dirty="0" smtClean="0">
                <a:latin typeface="Kruti Dev 010" pitchFamily="2" charset="0"/>
              </a:rPr>
              <a:t>% </a:t>
            </a:r>
            <a:r>
              <a:rPr lang="en-IN" sz="2500" dirty="0" err="1" smtClean="0">
                <a:latin typeface="Kruti Dev 010" pitchFamily="2" charset="0"/>
              </a:rPr>
              <a:t>mldk</a:t>
            </a:r>
            <a:r>
              <a:rPr lang="en-IN" sz="2500" dirty="0" smtClean="0">
                <a:latin typeface="Kruti Dev 010" pitchFamily="2" charset="0"/>
              </a:rPr>
              <a:t> y{;</a:t>
            </a:r>
          </a:p>
          <a:p>
            <a:pPr algn="just"/>
            <a:r>
              <a:rPr lang="en-IN" sz="2500" dirty="0" smtClean="0">
                <a:latin typeface="Kruti Dev 010" pitchFamily="2" charset="0"/>
              </a:rPr>
              <a:t>^</a:t>
            </a:r>
            <a:r>
              <a:rPr lang="en-IN" sz="2500" dirty="0" err="1" smtClean="0">
                <a:latin typeface="Kruti Dev 010" pitchFamily="2" charset="0"/>
              </a:rPr>
              <a:t>vf</a:t>
            </a:r>
            <a:r>
              <a:rPr lang="en-IN" sz="2500" dirty="0" smtClean="0">
                <a:latin typeface="Kruti Dev 010" pitchFamily="2" charset="0"/>
              </a:rPr>
              <a:t>/</a:t>
            </a:r>
            <a:r>
              <a:rPr lang="en-IN" sz="2500" dirty="0" err="1" smtClean="0">
                <a:latin typeface="Kruti Dev 010" pitchFamily="2" charset="0"/>
              </a:rPr>
              <a:t>kdre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euq</a:t>
            </a:r>
            <a:r>
              <a:rPr lang="en-IN" sz="2500" dirty="0" smtClean="0">
                <a:latin typeface="Kruti Dev 010" pitchFamily="2" charset="0"/>
              </a:rPr>
              <a:t>";</a:t>
            </a:r>
            <a:r>
              <a:rPr lang="en-IN" sz="2500" dirty="0" err="1" smtClean="0">
                <a:latin typeface="Kruti Dev 010" pitchFamily="2" charset="0"/>
              </a:rPr>
              <a:t>ksa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vf</a:t>
            </a:r>
            <a:r>
              <a:rPr lang="en-IN" sz="2500" dirty="0" smtClean="0">
                <a:latin typeface="Kruti Dev 010" pitchFamily="2" charset="0"/>
              </a:rPr>
              <a:t>/</a:t>
            </a:r>
            <a:r>
              <a:rPr lang="en-IN" sz="2500" dirty="0" err="1" smtClean="0">
                <a:latin typeface="Kruti Dev 010" pitchFamily="2" charset="0"/>
              </a:rPr>
              <a:t>kdre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lq</a:t>
            </a:r>
            <a:r>
              <a:rPr lang="en-IN" sz="2500" dirty="0" smtClean="0">
                <a:latin typeface="Kruti Dev 010" pitchFamily="2" charset="0"/>
              </a:rPr>
              <a:t>[k* </a:t>
            </a:r>
            <a:r>
              <a:rPr lang="en-IN" sz="2500" dirty="0" err="1" smtClean="0">
                <a:latin typeface="Kruti Dev 010" pitchFamily="2" charset="0"/>
              </a:rPr>
              <a:t>djuk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</a:t>
            </a:r>
            <a:r>
              <a:rPr lang="en-IN" sz="2500" dirty="0" smtClean="0">
                <a:latin typeface="Kruti Dev 010" pitchFamily="2" charset="0"/>
              </a:rPr>
              <a:t>] </a:t>
            </a:r>
            <a:r>
              <a:rPr lang="en-IN" sz="2500" dirty="0" err="1" smtClean="0">
                <a:latin typeface="Kruti Dev 010" pitchFamily="2" charset="0"/>
              </a:rPr>
              <a:t>og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lq</a:t>
            </a:r>
            <a:r>
              <a:rPr lang="en-IN" sz="2500" dirty="0" smtClean="0">
                <a:latin typeface="Kruti Dev 010" pitchFamily="2" charset="0"/>
              </a:rPr>
              <a:t>[</a:t>
            </a:r>
            <a:r>
              <a:rPr lang="en-IN" sz="2500" dirty="0" err="1" smtClean="0">
                <a:latin typeface="Kruti Dev 010" pitchFamily="2" charset="0"/>
              </a:rPr>
              <a:t>ke</a:t>
            </a:r>
            <a:r>
              <a:rPr lang="en-IN" sz="2500" dirty="0" smtClean="0">
                <a:latin typeface="Kruti Dev 010" pitchFamily="2" charset="0"/>
              </a:rPr>
              <a:t>; thou dh </a:t>
            </a:r>
            <a:r>
              <a:rPr lang="en-IN" sz="2500" dirty="0" err="1" smtClean="0">
                <a:latin typeface="Kruti Dev 010" pitchFamily="2" charset="0"/>
              </a:rPr>
              <a:t>izkfIr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fy</a:t>
            </a:r>
            <a:r>
              <a:rPr lang="en-IN" sz="2500" dirty="0" smtClean="0">
                <a:latin typeface="Kruti Dev 010" pitchFamily="2" charset="0"/>
              </a:rPr>
              <a:t>, </a:t>
            </a:r>
            <a:r>
              <a:rPr lang="en-IN" sz="2500" dirty="0" err="1" smtClean="0">
                <a:latin typeface="Kruti Dev 010" pitchFamily="2" charset="0"/>
              </a:rPr>
              <a:t>xfBr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fd;k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x;k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lk</a:t>
            </a:r>
            <a:r>
              <a:rPr lang="en-IN" sz="2500" dirty="0" smtClean="0">
                <a:latin typeface="Kruti Dev 010" pitchFamily="2" charset="0"/>
              </a:rPr>
              <a:t>/</a:t>
            </a:r>
            <a:r>
              <a:rPr lang="en-IN" sz="2500" dirty="0" err="1" smtClean="0">
                <a:latin typeface="Kruti Dev 010" pitchFamily="2" charset="0"/>
              </a:rPr>
              <a:t>ku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gSa</a:t>
            </a:r>
            <a:r>
              <a:rPr lang="en-IN" sz="2500" dirty="0" smtClean="0">
                <a:latin typeface="Kruti Dev 010" pitchFamily="2" charset="0"/>
              </a:rPr>
              <a:t> ;</a:t>
            </a:r>
            <a:r>
              <a:rPr lang="en-IN" sz="2500" dirty="0" err="1" smtClean="0">
                <a:latin typeface="Kruti Dev 010" pitchFamily="2" charset="0"/>
              </a:rPr>
              <a:t>gh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vkSfpR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gSA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dk;Z</a:t>
            </a:r>
            <a:r>
              <a:rPr lang="en-IN" sz="2500" dirty="0" smtClean="0">
                <a:latin typeface="Kruti Dev 010" pitchFamily="2" charset="0"/>
              </a:rPr>
              <a:t> ,</a:t>
            </a:r>
            <a:r>
              <a:rPr lang="en-IN" sz="2500" dirty="0" err="1" smtClean="0">
                <a:latin typeface="Kruti Dev 010" pitchFamily="2" charset="0"/>
              </a:rPr>
              <a:t>sls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dkuwuksa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fuekZ.k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djuk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tks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lq</a:t>
            </a:r>
            <a:r>
              <a:rPr lang="en-IN" sz="2500" dirty="0" smtClean="0">
                <a:latin typeface="Kruti Dev 010" pitchFamily="2" charset="0"/>
              </a:rPr>
              <a:t>[k </a:t>
            </a:r>
            <a:r>
              <a:rPr lang="en-IN" sz="2500" dirty="0" err="1" smtClean="0">
                <a:latin typeface="Kruti Dev 010" pitchFamily="2" charset="0"/>
              </a:rPr>
              <a:t>nsus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okys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vFkkZr</a:t>
            </a:r>
            <a:r>
              <a:rPr lang="en-IN" sz="2500" dirty="0" smtClean="0">
                <a:latin typeface="Kruti Dev 010" pitchFamily="2" charset="0"/>
              </a:rPr>
              <a:t>~ </a:t>
            </a:r>
            <a:r>
              <a:rPr lang="en-IN" sz="2500" dirty="0" err="1" smtClean="0">
                <a:latin typeface="Kruti Dev 010" pitchFamily="2" charset="0"/>
              </a:rPr>
              <a:t>tufgr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gksrs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gSaA</a:t>
            </a:r>
            <a:endParaRPr lang="en-IN" sz="2500" dirty="0" smtClean="0">
              <a:latin typeface="Kruti Dev 010" pitchFamily="2" charset="0"/>
            </a:endParaRPr>
          </a:p>
          <a:p>
            <a:pPr algn="ctr"/>
            <a:r>
              <a:rPr lang="en-IN" sz="2800" b="1" dirty="0" smtClean="0">
                <a:latin typeface="Kruti Dev 010" pitchFamily="2" charset="0"/>
              </a:rPr>
              <a:t>4- </a:t>
            </a:r>
            <a:r>
              <a:rPr lang="en-IN" sz="2800" b="1" dirty="0" err="1" smtClean="0">
                <a:latin typeface="Kruti Dev 010" pitchFamily="2" charset="0"/>
              </a:rPr>
              <a:t>gcZVZ</a:t>
            </a:r>
            <a:r>
              <a:rPr lang="en-IN" sz="2800" b="1" dirty="0" smtClean="0">
                <a:latin typeface="Kruti Dev 010" pitchFamily="2" charset="0"/>
              </a:rPr>
              <a:t> </a:t>
            </a:r>
            <a:r>
              <a:rPr lang="en-IN" sz="2800" b="1" dirty="0" err="1" smtClean="0">
                <a:latin typeface="Kruti Dev 010" pitchFamily="2" charset="0"/>
              </a:rPr>
              <a:t>LisUlj</a:t>
            </a:r>
            <a:r>
              <a:rPr lang="en-IN" sz="2800" b="1" dirty="0" smtClean="0">
                <a:latin typeface="Kruti Dev 010" pitchFamily="2" charset="0"/>
              </a:rPr>
              <a:t> </a:t>
            </a:r>
            <a:r>
              <a:rPr lang="en-IN" sz="2800" b="1" dirty="0" err="1" smtClean="0">
                <a:latin typeface="Kruti Dev 010" pitchFamily="2" charset="0"/>
              </a:rPr>
              <a:t>osQ</a:t>
            </a:r>
            <a:r>
              <a:rPr lang="en-IN" sz="2800" b="1" dirty="0" smtClean="0">
                <a:latin typeface="Kruti Dev 010" pitchFamily="2" charset="0"/>
              </a:rPr>
              <a:t> </a:t>
            </a:r>
            <a:r>
              <a:rPr lang="en-IN" sz="2800" b="1" dirty="0" err="1" smtClean="0">
                <a:latin typeface="Kruti Dev 010" pitchFamily="2" charset="0"/>
              </a:rPr>
              <a:t>fopkj</a:t>
            </a:r>
            <a:endParaRPr lang="en-IN" sz="2800" b="1" dirty="0" smtClean="0">
              <a:latin typeface="Kruti Dev 010" pitchFamily="2" charset="0"/>
            </a:endParaRPr>
          </a:p>
          <a:p>
            <a:pPr algn="just"/>
            <a:r>
              <a:rPr lang="en-IN" sz="2500" dirty="0" err="1" smtClean="0">
                <a:latin typeface="Kruti Dev 010" pitchFamily="2" charset="0"/>
              </a:rPr>
              <a:t>LisUlj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dks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vko';d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cqjkbZ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ekurk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</a:t>
            </a:r>
            <a:r>
              <a:rPr lang="en-IN" sz="2500" dirty="0" smtClean="0">
                <a:latin typeface="Kruti Dev 010" pitchFamily="2" charset="0"/>
              </a:rPr>
              <a:t>] </a:t>
            </a:r>
            <a:r>
              <a:rPr lang="en-IN" sz="2500" dirty="0" err="1" smtClean="0">
                <a:latin typeface="Kruti Dev 010" pitchFamily="2" charset="0"/>
              </a:rPr>
              <a:t>og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cqjkbZ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iSnk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gqvk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og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vdY;k.kdkjh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laLFkk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vr</a:t>
            </a:r>
            <a:r>
              <a:rPr lang="en-IN" sz="2500" dirty="0" smtClean="0">
                <a:latin typeface="Kruti Dev 010" pitchFamily="2" charset="0"/>
              </a:rPr>
              <a:t>% ;fn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O;fDr;ksa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ikjLifjd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laca</a:t>
            </a:r>
            <a:r>
              <a:rPr lang="en-IN" sz="2500" dirty="0" smtClean="0">
                <a:latin typeface="Kruti Dev 010" pitchFamily="2" charset="0"/>
              </a:rPr>
              <a:t>/</a:t>
            </a:r>
            <a:r>
              <a:rPr lang="en-IN" sz="2500" dirty="0" err="1" smtClean="0">
                <a:latin typeface="Kruti Dev 010" pitchFamily="2" charset="0"/>
              </a:rPr>
              <a:t>ksa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gLr</a:t>
            </a:r>
            <a:r>
              <a:rPr lang="en-IN" sz="2500" dirty="0" smtClean="0">
                <a:latin typeface="Kruti Dev 010" pitchFamily="2" charset="0"/>
              </a:rPr>
              <a:t>{</a:t>
            </a:r>
            <a:r>
              <a:rPr lang="en-IN" sz="2500" dirty="0" err="1" smtClean="0">
                <a:latin typeface="Kruti Dev 010" pitchFamily="2" charset="0"/>
              </a:rPr>
              <a:t>ksi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djsxk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rks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mlls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cqjkbZ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iSnk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gksxh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vkSj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ekuo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lekt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fodkl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cUn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gks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tk,xkA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dke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dsoy</a:t>
            </a:r>
            <a:r>
              <a:rPr lang="en-IN" sz="2500" dirty="0" smtClean="0">
                <a:latin typeface="Kruti Dev 010" pitchFamily="2" charset="0"/>
              </a:rPr>
              <a:t> ;g ns[</a:t>
            </a:r>
            <a:r>
              <a:rPr lang="en-IN" sz="2500" dirty="0" err="1" smtClean="0">
                <a:latin typeface="Kruti Dev 010" pitchFamily="2" charset="0"/>
              </a:rPr>
              <a:t>kuk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lekt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fofHkUu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O;fDr;ksa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izÑfr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vuqlkj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O;ogkj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djus</a:t>
            </a:r>
            <a:r>
              <a:rPr lang="en-IN" sz="2500" dirty="0" smtClean="0">
                <a:latin typeface="Kruti Dev 010" pitchFamily="2" charset="0"/>
              </a:rPr>
              <a:t> dh Lora=</a:t>
            </a:r>
            <a:r>
              <a:rPr lang="en-IN" sz="2500" dirty="0" err="1" smtClean="0">
                <a:latin typeface="Kruti Dev 010" pitchFamily="2" charset="0"/>
              </a:rPr>
              <a:t>krk</a:t>
            </a:r>
            <a:r>
              <a:rPr lang="en-IN" sz="2500" dirty="0" smtClean="0">
                <a:latin typeface="Kruti Dev 010" pitchFamily="2" charset="0"/>
              </a:rPr>
              <a:t> fey </a:t>
            </a:r>
            <a:r>
              <a:rPr lang="en-IN" sz="2500" dirty="0" err="1" smtClean="0">
                <a:latin typeface="Kruti Dev 010" pitchFamily="2" charset="0"/>
              </a:rPr>
              <a:t>jgh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</a:t>
            </a:r>
            <a:r>
              <a:rPr lang="en-IN" sz="2500" dirty="0" smtClean="0">
                <a:latin typeface="Kruti Dev 010" pitchFamily="2" charset="0"/>
              </a:rPr>
              <a:t> ;k </a:t>
            </a:r>
            <a:r>
              <a:rPr lang="en-IN" sz="2500" dirty="0" err="1" smtClean="0">
                <a:latin typeface="Kruti Dev 010" pitchFamily="2" charset="0"/>
              </a:rPr>
              <a:t>ughaA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vr</a:t>
            </a:r>
            <a:r>
              <a:rPr lang="en-IN" sz="2500" dirty="0" smtClean="0">
                <a:latin typeface="Kruti Dev 010" pitchFamily="2" charset="0"/>
              </a:rPr>
              <a:t>%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dk;Z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O;fDr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fodkl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ekxZ</a:t>
            </a:r>
            <a:r>
              <a:rPr lang="en-IN" sz="2500" dirty="0" smtClean="0">
                <a:latin typeface="Kruti Dev 010" pitchFamily="2" charset="0"/>
              </a:rPr>
              <a:t> dh ck/</a:t>
            </a:r>
            <a:r>
              <a:rPr lang="en-IN" sz="2500" dirty="0" err="1" smtClean="0">
                <a:latin typeface="Kruti Dev 010" pitchFamily="2" charset="0"/>
              </a:rPr>
              <a:t>kvksa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nwj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djuk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gSA</a:t>
            </a:r>
            <a:endParaRPr lang="en-IN" sz="2500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642918"/>
            <a:ext cx="8286808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500" dirty="0" err="1" smtClean="0">
                <a:latin typeface="Kruti Dev 010" pitchFamily="2" charset="0"/>
              </a:rPr>
              <a:t>LisUlj</a:t>
            </a:r>
            <a:r>
              <a:rPr lang="en-IN" sz="2500" dirty="0" smtClean="0">
                <a:latin typeface="Kruti Dev 010" pitchFamily="2" charset="0"/>
              </a:rPr>
              <a:t> us ^;</a:t>
            </a:r>
            <a:r>
              <a:rPr lang="en-IN" sz="2500" dirty="0" err="1" smtClean="0">
                <a:latin typeface="Kruti Dev 010" pitchFamily="2" charset="0"/>
              </a:rPr>
              <a:t>ksX;re</a:t>
            </a:r>
            <a:r>
              <a:rPr lang="en-IN" sz="2500" dirty="0" smtClean="0">
                <a:latin typeface="Kruti Dev 010" pitchFamily="2" charset="0"/>
              </a:rPr>
              <a:t> dh </a:t>
            </a:r>
            <a:r>
              <a:rPr lang="en-IN" sz="2500" dirty="0" err="1" smtClean="0">
                <a:latin typeface="Kruti Dev 010" pitchFamily="2" charset="0"/>
              </a:rPr>
              <a:t>fot</a:t>
            </a:r>
            <a:r>
              <a:rPr lang="en-IN" sz="2500" dirty="0" smtClean="0">
                <a:latin typeface="Kruti Dev 010" pitchFamily="2" charset="0"/>
              </a:rPr>
              <a:t>;*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fl)</a:t>
            </a:r>
            <a:r>
              <a:rPr lang="en-IN" sz="2500" dirty="0" err="1" smtClean="0">
                <a:latin typeface="Kruti Dev 010" pitchFamily="2" charset="0"/>
              </a:rPr>
              <a:t>kar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vkfFkZd</a:t>
            </a:r>
            <a:r>
              <a:rPr lang="en-IN" sz="2500" dirty="0" smtClean="0">
                <a:latin typeface="Kruti Dev 010" pitchFamily="2" charset="0"/>
              </a:rPr>
              <a:t> {</a:t>
            </a:r>
            <a:r>
              <a:rPr lang="en-IN" sz="2500" dirty="0" err="1" smtClean="0">
                <a:latin typeface="Kruti Dev 010" pitchFamily="2" charset="0"/>
              </a:rPr>
              <a:t>ks</a:t>
            </a:r>
            <a:r>
              <a:rPr lang="en-IN" sz="2500" dirty="0" smtClean="0">
                <a:latin typeface="Kruti Dev 010" pitchFamily="2" charset="0"/>
              </a:rPr>
              <a:t>= </a:t>
            </a:r>
            <a:r>
              <a:rPr lang="en-IN" sz="2500" dirty="0" err="1" smtClean="0">
                <a:latin typeface="Kruti Dev 010" pitchFamily="2" charset="0"/>
              </a:rPr>
              <a:t>esa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Hkh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ykxw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fd;kA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og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dgrk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m|ksx</a:t>
            </a:r>
            <a:r>
              <a:rPr lang="en-IN" sz="2500" dirty="0" smtClean="0">
                <a:latin typeface="Kruti Dev 010" pitchFamily="2" charset="0"/>
              </a:rPr>
              <a:t> o </a:t>
            </a:r>
            <a:r>
              <a:rPr lang="en-IN" sz="2500" dirty="0" err="1" smtClean="0">
                <a:latin typeface="Kruti Dev 010" pitchFamily="2" charset="0"/>
              </a:rPr>
              <a:t>O;kikj</a:t>
            </a:r>
            <a:r>
              <a:rPr lang="en-IN" sz="2500" dirty="0" smtClean="0">
                <a:latin typeface="Kruti Dev 010" pitchFamily="2" charset="0"/>
              </a:rPr>
              <a:t> Lora= </a:t>
            </a:r>
            <a:r>
              <a:rPr lang="en-IN" sz="2500" dirty="0" err="1" smtClean="0">
                <a:latin typeface="Kruti Dev 010" pitchFamily="2" charset="0"/>
              </a:rPr>
              <a:t>izfrLi</a:t>
            </a:r>
            <a:r>
              <a:rPr lang="en-IN" sz="2500" dirty="0" smtClean="0">
                <a:latin typeface="Kruti Dev 010" pitchFamily="2" charset="0"/>
              </a:rPr>
              <a:t>/</a:t>
            </a:r>
            <a:r>
              <a:rPr lang="en-IN" sz="2500" dirty="0" err="1" smtClean="0">
                <a:latin typeface="Kruti Dev 010" pitchFamily="2" charset="0"/>
              </a:rPr>
              <a:t>kZk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fl)</a:t>
            </a:r>
            <a:r>
              <a:rPr lang="en-IN" sz="2500" dirty="0" err="1" smtClean="0">
                <a:latin typeface="Kruti Dev 010" pitchFamily="2" charset="0"/>
              </a:rPr>
              <a:t>kar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pyus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pkfg,A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dks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muds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izkÑfrd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fodkl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gLr</a:t>
            </a:r>
            <a:r>
              <a:rPr lang="en-IN" sz="2500" dirty="0" smtClean="0">
                <a:latin typeface="Kruti Dev 010" pitchFamily="2" charset="0"/>
              </a:rPr>
              <a:t>{</a:t>
            </a:r>
            <a:r>
              <a:rPr lang="en-IN" sz="2500" dirty="0" err="1" smtClean="0">
                <a:latin typeface="Kruti Dev 010" pitchFamily="2" charset="0"/>
              </a:rPr>
              <a:t>ksi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djus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vf</a:t>
            </a:r>
            <a:r>
              <a:rPr lang="en-IN" sz="2500" dirty="0" smtClean="0">
                <a:latin typeface="Kruti Dev 010" pitchFamily="2" charset="0"/>
              </a:rPr>
              <a:t>/</a:t>
            </a:r>
            <a:r>
              <a:rPr lang="en-IN" sz="2500" dirty="0" err="1" smtClean="0">
                <a:latin typeface="Kruti Dev 010" pitchFamily="2" charset="0"/>
              </a:rPr>
              <a:t>kdkj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ugha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O;fDrxr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lEifÙk</a:t>
            </a:r>
            <a:r>
              <a:rPr lang="en-IN" sz="2500" dirty="0" smtClean="0">
                <a:latin typeface="Kruti Dev 010" pitchFamily="2" charset="0"/>
              </a:rPr>
              <a:t> dh </a:t>
            </a:r>
            <a:r>
              <a:rPr lang="en-IN" sz="2500" dirty="0" err="1" smtClean="0">
                <a:latin typeface="Kruti Dev 010" pitchFamily="2" charset="0"/>
              </a:rPr>
              <a:t>izkfIr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rFkk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Lok;Ùk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vkfFkZd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laLFkkvksa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fodkl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fu;a</a:t>
            </a:r>
            <a:r>
              <a:rPr lang="en-IN" sz="2500" dirty="0" smtClean="0">
                <a:latin typeface="Kruti Dev 010" pitchFamily="2" charset="0"/>
              </a:rPr>
              <a:t>=.k ;k </a:t>
            </a:r>
            <a:r>
              <a:rPr lang="en-IN" sz="2500" dirty="0" err="1" smtClean="0">
                <a:latin typeface="Kruti Dev 010" pitchFamily="2" charset="0"/>
              </a:rPr>
              <a:t>gLr</a:t>
            </a:r>
            <a:r>
              <a:rPr lang="en-IN" sz="2500" dirty="0" smtClean="0">
                <a:latin typeface="Kruti Dev 010" pitchFamily="2" charset="0"/>
              </a:rPr>
              <a:t>{</a:t>
            </a:r>
            <a:r>
              <a:rPr lang="en-IN" sz="2500" dirty="0" err="1" smtClean="0">
                <a:latin typeface="Kruti Dev 010" pitchFamily="2" charset="0"/>
              </a:rPr>
              <a:t>ksi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mlus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fojks</a:t>
            </a:r>
            <a:r>
              <a:rPr lang="en-IN" sz="2500" dirty="0" smtClean="0">
                <a:latin typeface="Kruti Dev 010" pitchFamily="2" charset="0"/>
              </a:rPr>
              <a:t>/k </a:t>
            </a:r>
            <a:r>
              <a:rPr lang="en-IN" sz="2500" dirty="0" err="1" smtClean="0">
                <a:latin typeface="Kruti Dev 010" pitchFamily="2" charset="0"/>
              </a:rPr>
              <a:t>fd;kA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og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</a:t>
            </a:r>
            <a:r>
              <a:rPr lang="en-IN" sz="2500" dirty="0" smtClean="0">
                <a:latin typeface="Kruti Dev 010" pitchFamily="2" charset="0"/>
              </a:rPr>
              <a:t>; </a:t>
            </a:r>
            <a:r>
              <a:rPr lang="en-IN" sz="2500" dirty="0" err="1" smtClean="0">
                <a:latin typeface="Kruti Dev 010" pitchFamily="2" charset="0"/>
              </a:rPr>
              <a:t>dks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fuEufyf</a:t>
            </a:r>
            <a:r>
              <a:rPr lang="en-IN" sz="2500" dirty="0" smtClean="0">
                <a:latin typeface="Kruti Dev 010" pitchFamily="2" charset="0"/>
              </a:rPr>
              <a:t>[</a:t>
            </a:r>
            <a:r>
              <a:rPr lang="en-IN" sz="2500" dirty="0" err="1" smtClean="0">
                <a:latin typeface="Kruti Dev 010" pitchFamily="2" charset="0"/>
              </a:rPr>
              <a:t>kr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rhu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dke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nsus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i</a:t>
            </a:r>
            <a:r>
              <a:rPr lang="en-IN" sz="2500" dirty="0" smtClean="0">
                <a:latin typeface="Kruti Dev 010" pitchFamily="2" charset="0"/>
              </a:rPr>
              <a:t>{k </a:t>
            </a:r>
            <a:r>
              <a:rPr lang="en-IN" sz="2500" dirty="0" err="1" smtClean="0">
                <a:latin typeface="Kruti Dev 010" pitchFamily="2" charset="0"/>
              </a:rPr>
              <a:t>esa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gS</a:t>
            </a:r>
            <a:r>
              <a:rPr lang="en-US" sz="2500" dirty="0" smtClean="0">
                <a:latin typeface="Kruti Dev 010" pitchFamily="2" charset="0"/>
              </a:rPr>
              <a:t>A</a:t>
            </a:r>
            <a:endParaRPr lang="el-GR" sz="2500" dirty="0" smtClean="0"/>
          </a:p>
          <a:p>
            <a:pPr algn="just"/>
            <a:r>
              <a:rPr lang="en-IN" sz="25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IN" sz="25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IN" sz="25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IN" sz="2500" i="1" dirty="0" err="1" smtClean="0">
                <a:latin typeface="Kruti Dev 010" pitchFamily="2" charset="0"/>
              </a:rPr>
              <a:t>fons'kh</a:t>
            </a:r>
            <a:r>
              <a:rPr lang="en-IN" sz="2500" i="1" dirty="0" smtClean="0">
                <a:latin typeface="Kruti Dev 010" pitchFamily="2" charset="0"/>
              </a:rPr>
              <a:t> 'k=</a:t>
            </a:r>
            <a:r>
              <a:rPr lang="en-IN" sz="2500" i="1" dirty="0" err="1" smtClean="0">
                <a:latin typeface="Kruti Dev 010" pitchFamily="2" charset="0"/>
              </a:rPr>
              <a:t>kqvksa</a:t>
            </a:r>
            <a:r>
              <a:rPr lang="en-IN" sz="2500" i="1" dirty="0" smtClean="0">
                <a:latin typeface="Kruti Dev 010" pitchFamily="2" charset="0"/>
              </a:rPr>
              <a:t> </a:t>
            </a:r>
            <a:r>
              <a:rPr lang="en-IN" sz="2500" i="1" dirty="0" err="1" smtClean="0">
                <a:latin typeface="Kruti Dev 010" pitchFamily="2" charset="0"/>
              </a:rPr>
              <a:t>ls</a:t>
            </a:r>
            <a:r>
              <a:rPr lang="en-IN" sz="2500" i="1" dirty="0" smtClean="0">
                <a:latin typeface="Kruti Dev 010" pitchFamily="2" charset="0"/>
              </a:rPr>
              <a:t> j{</a:t>
            </a:r>
            <a:r>
              <a:rPr lang="en-IN" sz="2500" i="1" dirty="0" err="1" smtClean="0">
                <a:latin typeface="Kruti Dev 010" pitchFamily="2" charset="0"/>
              </a:rPr>
              <a:t>kk</a:t>
            </a:r>
            <a:r>
              <a:rPr lang="en-IN" sz="2500" i="1" dirty="0" smtClean="0">
                <a:latin typeface="Kruti Dev 010" pitchFamily="2" charset="0"/>
              </a:rPr>
              <a:t> </a:t>
            </a:r>
            <a:r>
              <a:rPr lang="en-IN" sz="2500" i="1" dirty="0" err="1" smtClean="0">
                <a:latin typeface="Kruti Dev 010" pitchFamily="2" charset="0"/>
              </a:rPr>
              <a:t>djukA</a:t>
            </a:r>
            <a:endParaRPr lang="en-IN" sz="2500" i="1" dirty="0" smtClean="0">
              <a:latin typeface="Kruti Dev 010" pitchFamily="2" charset="0"/>
            </a:endParaRPr>
          </a:p>
          <a:p>
            <a:pPr algn="just"/>
            <a:r>
              <a:rPr lang="en-IN" sz="25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IN" sz="2500" i="1" dirty="0" smtClean="0">
                <a:latin typeface="Times New Roman" pitchFamily="18" charset="0"/>
                <a:cs typeface="Times New Roman" pitchFamily="18" charset="0"/>
              </a:rPr>
              <a:t>ii) </a:t>
            </a:r>
            <a:r>
              <a:rPr lang="en-IN" sz="2500" i="1" dirty="0" err="1" smtClean="0">
                <a:latin typeface="Kruti Dev 010" pitchFamily="2" charset="0"/>
              </a:rPr>
              <a:t>vkarfjd</a:t>
            </a:r>
            <a:r>
              <a:rPr lang="en-IN" sz="2500" i="1" dirty="0" smtClean="0">
                <a:latin typeface="Kruti Dev 010" pitchFamily="2" charset="0"/>
              </a:rPr>
              <a:t> '</a:t>
            </a:r>
            <a:r>
              <a:rPr lang="en-IN" sz="2500" i="1" dirty="0" err="1" smtClean="0">
                <a:latin typeface="Kruti Dev 010" pitchFamily="2" charset="0"/>
              </a:rPr>
              <a:t>kkafr</a:t>
            </a:r>
            <a:r>
              <a:rPr lang="en-IN" sz="2500" i="1" dirty="0" smtClean="0">
                <a:latin typeface="Kruti Dev 010" pitchFamily="2" charset="0"/>
              </a:rPr>
              <a:t> o </a:t>
            </a:r>
            <a:r>
              <a:rPr lang="en-IN" sz="2500" i="1" dirty="0" err="1" smtClean="0">
                <a:latin typeface="Kruti Dev 010" pitchFamily="2" charset="0"/>
              </a:rPr>
              <a:t>O;oLFkk</a:t>
            </a:r>
            <a:r>
              <a:rPr lang="en-IN" sz="2500" i="1" dirty="0" smtClean="0">
                <a:latin typeface="Kruti Dev 010" pitchFamily="2" charset="0"/>
              </a:rPr>
              <a:t> </a:t>
            </a:r>
            <a:r>
              <a:rPr lang="en-IN" sz="2500" i="1" dirty="0" err="1" smtClean="0">
                <a:latin typeface="Kruti Dev 010" pitchFamily="2" charset="0"/>
              </a:rPr>
              <a:t>LFkkfir</a:t>
            </a:r>
            <a:r>
              <a:rPr lang="en-IN" sz="2500" i="1" dirty="0" smtClean="0">
                <a:latin typeface="Kruti Dev 010" pitchFamily="2" charset="0"/>
              </a:rPr>
              <a:t> </a:t>
            </a:r>
            <a:r>
              <a:rPr lang="en-IN" sz="2500" i="1" dirty="0" err="1" smtClean="0">
                <a:latin typeface="Kruti Dev 010" pitchFamily="2" charset="0"/>
              </a:rPr>
              <a:t>djuk</a:t>
            </a:r>
            <a:r>
              <a:rPr lang="en-IN" sz="2500" i="1" dirty="0" smtClean="0">
                <a:latin typeface="Kruti Dev 010" pitchFamily="2" charset="0"/>
              </a:rPr>
              <a:t>]</a:t>
            </a:r>
          </a:p>
          <a:p>
            <a:pPr algn="just"/>
            <a:r>
              <a:rPr lang="en-IN" sz="25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IN" sz="2500" i="1" dirty="0" smtClean="0">
                <a:latin typeface="Times New Roman" pitchFamily="18" charset="0"/>
                <a:cs typeface="Times New Roman" pitchFamily="18" charset="0"/>
              </a:rPr>
              <a:t>iii) </a:t>
            </a:r>
            <a:r>
              <a:rPr lang="en-IN" sz="2500" i="1" dirty="0" err="1" smtClean="0">
                <a:latin typeface="Kruti Dev 010" pitchFamily="2" charset="0"/>
              </a:rPr>
              <a:t>oS</a:t>
            </a:r>
            <a:r>
              <a:rPr lang="en-IN" sz="2500" i="1" dirty="0" smtClean="0">
                <a:latin typeface="Kruti Dev 010" pitchFamily="2" charset="0"/>
              </a:rPr>
              <a:t>/k le&gt;</a:t>
            </a:r>
            <a:r>
              <a:rPr lang="en-IN" sz="2500" i="1" dirty="0" err="1" smtClean="0">
                <a:latin typeface="Kruti Dev 010" pitchFamily="2" charset="0"/>
              </a:rPr>
              <a:t>kSrksa</a:t>
            </a:r>
            <a:r>
              <a:rPr lang="en-IN" sz="2500" i="1" dirty="0" smtClean="0">
                <a:latin typeface="Kruti Dev 010" pitchFamily="2" charset="0"/>
              </a:rPr>
              <a:t> </a:t>
            </a:r>
            <a:r>
              <a:rPr lang="en-IN" sz="2500" i="1" dirty="0" err="1" smtClean="0">
                <a:latin typeface="Kruti Dev 010" pitchFamily="2" charset="0"/>
              </a:rPr>
              <a:t>dks</a:t>
            </a:r>
            <a:r>
              <a:rPr lang="en-IN" sz="2500" i="1" dirty="0" smtClean="0">
                <a:latin typeface="Kruti Dev 010" pitchFamily="2" charset="0"/>
              </a:rPr>
              <a:t> </a:t>
            </a:r>
            <a:r>
              <a:rPr lang="en-IN" sz="2500" i="1" dirty="0" err="1" smtClean="0">
                <a:latin typeface="Kruti Dev 010" pitchFamily="2" charset="0"/>
              </a:rPr>
              <a:t>ykxw</a:t>
            </a:r>
            <a:r>
              <a:rPr lang="en-IN" sz="2500" i="1" dirty="0" smtClean="0">
                <a:latin typeface="Kruti Dev 010" pitchFamily="2" charset="0"/>
              </a:rPr>
              <a:t> </a:t>
            </a:r>
            <a:r>
              <a:rPr lang="en-IN" sz="2500" i="1" dirty="0" err="1" smtClean="0">
                <a:latin typeface="Kruti Dev 010" pitchFamily="2" charset="0"/>
              </a:rPr>
              <a:t>djukA</a:t>
            </a:r>
            <a:endParaRPr lang="en-IN" sz="2500" i="1" dirty="0" smtClean="0">
              <a:latin typeface="Kruti Dev 010" pitchFamily="2" charset="0"/>
            </a:endParaRPr>
          </a:p>
          <a:p>
            <a:pPr algn="just"/>
            <a:r>
              <a:rPr lang="en-IN" sz="2500" dirty="0" err="1" smtClean="0">
                <a:latin typeface="Kruti Dev 010" pitchFamily="2" charset="0"/>
              </a:rPr>
              <a:t>chloha</a:t>
            </a:r>
            <a:r>
              <a:rPr lang="en-IN" sz="2500" dirty="0" smtClean="0">
                <a:latin typeface="Kruti Dev 010" pitchFamily="2" charset="0"/>
              </a:rPr>
              <a:t> '</a:t>
            </a:r>
            <a:r>
              <a:rPr lang="en-IN" sz="2500" dirty="0" err="1" smtClean="0">
                <a:latin typeface="Kruti Dev 010" pitchFamily="2" charset="0"/>
              </a:rPr>
              <a:t>krkCnh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esa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Hkh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dqN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udkjkRed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mnkjoknh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mRiUu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gq</a:t>
            </a:r>
            <a:r>
              <a:rPr lang="en-IN" sz="2500" dirty="0" smtClean="0">
                <a:latin typeface="Kruti Dev 010" pitchFamily="2" charset="0"/>
              </a:rPr>
              <a:t>, </a:t>
            </a:r>
            <a:r>
              <a:rPr lang="en-IN" sz="2500" dirty="0" err="1" smtClean="0">
                <a:latin typeface="Kruti Dev 010" pitchFamily="2" charset="0"/>
              </a:rPr>
              <a:t>gSa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ftUgksaus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dY;k.kdkjh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jkT;ksa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dk;ks</a:t>
            </a:r>
            <a:r>
              <a:rPr lang="en-IN" sz="2500" dirty="0" smtClean="0">
                <a:latin typeface="Kruti Dev 010" pitchFamily="2" charset="0"/>
              </a:rPr>
              <a:t>± </a:t>
            </a:r>
            <a:r>
              <a:rPr lang="en-IN" sz="2500" dirty="0" err="1" smtClean="0">
                <a:latin typeface="Kruti Dev 010" pitchFamily="2" charset="0"/>
              </a:rPr>
              <a:t>dks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vR;f</a:t>
            </a:r>
            <a:r>
              <a:rPr lang="en-IN" sz="2500" dirty="0" smtClean="0">
                <a:latin typeface="Kruti Dev 010" pitchFamily="2" charset="0"/>
              </a:rPr>
              <a:t>/</a:t>
            </a:r>
            <a:r>
              <a:rPr lang="en-IN" sz="2500" dirty="0" err="1" smtClean="0">
                <a:latin typeface="Kruti Dev 010" pitchFamily="2" charset="0"/>
              </a:rPr>
              <a:t>kd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lhfer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dj</a:t>
            </a:r>
            <a:r>
              <a:rPr lang="en-IN" sz="2500" dirty="0" smtClean="0">
                <a:latin typeface="Kruti Dev 010" pitchFamily="2" charset="0"/>
              </a:rPr>
              <a:t> </a:t>
            </a:r>
            <a:r>
              <a:rPr lang="en-IN" sz="2500" dirty="0" err="1" smtClean="0">
                <a:latin typeface="Kruti Dev 010" pitchFamily="2" charset="0"/>
              </a:rPr>
              <a:t>nsus</a:t>
            </a:r>
            <a:r>
              <a:rPr lang="en-IN" sz="2500" dirty="0" smtClean="0">
                <a:latin typeface="Kruti Dev 010" pitchFamily="2" charset="0"/>
              </a:rPr>
              <a:t> dh </a:t>
            </a:r>
            <a:r>
              <a:rPr lang="en-IN" sz="2500" dirty="0" err="1" smtClean="0">
                <a:latin typeface="Kruti Dev 010" pitchFamily="2" charset="0"/>
              </a:rPr>
              <a:t>odkyr</a:t>
            </a:r>
            <a:r>
              <a:rPr lang="en-IN" sz="2500" dirty="0" smtClean="0">
                <a:latin typeface="Kruti Dev 010" pitchFamily="2" charset="0"/>
              </a:rPr>
              <a:t> dh </a:t>
            </a:r>
            <a:r>
              <a:rPr lang="en-IN" sz="2500" dirty="0" err="1" smtClean="0">
                <a:latin typeface="Kruti Dev 010" pitchFamily="2" charset="0"/>
              </a:rPr>
              <a:t>gSA</a:t>
            </a:r>
            <a:endParaRPr lang="en-IN" sz="2500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4414" y="2214554"/>
            <a:ext cx="571504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5000" b="1" dirty="0" smtClean="0">
                <a:latin typeface="Times New Roman" pitchFamily="18" charset="0"/>
                <a:cs typeface="Times New Roman" pitchFamily="18" charset="0"/>
              </a:rPr>
              <a:t>	THANK YOU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2744</TotalTime>
  <Words>775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Waveform</vt:lpstr>
      <vt:lpstr>M.L. Arya College, Kasba (NAAC “B” Grade College) </vt:lpstr>
      <vt:lpstr>jkT; dh mRifÙk ds fl)akr  (Origin Theory of the State)</vt:lpstr>
      <vt:lpstr>PowerPoint Presentation</vt:lpstr>
      <vt:lpstr>1- ,Me fLeFk ds fopkj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PURNEA UNIVERSITY, PURNEA</dc:title>
  <dc:creator>SONY</dc:creator>
  <cp:lastModifiedBy>13287`</cp:lastModifiedBy>
  <cp:revision>360</cp:revision>
  <dcterms:created xsi:type="dcterms:W3CDTF">2019-11-06T15:26:29Z</dcterms:created>
  <dcterms:modified xsi:type="dcterms:W3CDTF">2020-03-03T13:53:48Z</dcterms:modified>
</cp:coreProperties>
</file>