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701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9BC234-6F95-4317-8B08-0E1FD6E73A5F}" type="datetimeFigureOut">
              <a:rPr lang="en-US" smtClean="0"/>
              <a:pPr/>
              <a:t>3/3/2020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7B70200-232E-4766-B65B-7994409078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28605"/>
            <a:ext cx="9144000" cy="148822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M.L. </a:t>
            </a:r>
            <a:r>
              <a:rPr lang="en-US" sz="3200" b="1" dirty="0" err="1">
                <a:solidFill>
                  <a:schemeClr val="tx1"/>
                </a:solidFill>
              </a:rPr>
              <a:t>Arya</a:t>
            </a:r>
            <a:r>
              <a:rPr lang="en-US" sz="3200" b="1" dirty="0">
                <a:solidFill>
                  <a:schemeClr val="tx1"/>
                </a:solidFill>
              </a:rPr>
              <a:t> College, </a:t>
            </a:r>
            <a:r>
              <a:rPr lang="en-US" sz="3200" b="1" dirty="0" err="1">
                <a:solidFill>
                  <a:schemeClr val="tx1"/>
                </a:solidFill>
              </a:rPr>
              <a:t>Kasba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sz="2400" b="1" dirty="0"/>
              <a:t>(NAAC “B” Grade College)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7272366" cy="3289920"/>
          </a:xfrm>
        </p:spPr>
        <p:txBody>
          <a:bodyPr>
            <a:normAutofit fontScale="55000" lnSpcReduction="20000"/>
          </a:bodyPr>
          <a:lstStyle/>
          <a:p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POLITICAL THEORY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Topic- </a:t>
            </a:r>
            <a:r>
              <a:rPr lang="en-IN" sz="2900" b="1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Legitimacy</a:t>
            </a:r>
            <a:endParaRPr lang="en-US" sz="2900" b="1" dirty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Lecture-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10</a:t>
            </a:r>
          </a:p>
          <a:p>
            <a:endParaRPr lang="en-US" sz="2800" b="1" dirty="0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 </a:t>
            </a:r>
          </a:p>
          <a:p>
            <a:pPr algn="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				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Presented By </a:t>
            </a:r>
          </a:p>
          <a:p>
            <a:pPr algn="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Dr.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Anuany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Prakash Sinha </a:t>
            </a:r>
          </a:p>
          <a:p>
            <a:pPr algn="r"/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Guest   Faculty</a:t>
            </a:r>
          </a:p>
          <a:p>
            <a:pPr algn="r"/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Dept. of Political Science</a:t>
            </a:r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10668"/>
            <a:ext cx="1872208" cy="1752600"/>
          </a:xfrm>
          <a:prstGeom prst="rect">
            <a:avLst/>
          </a:prstGeom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163798"/>
            <a:ext cx="1905000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IN" b="1" u="sng" dirty="0" err="1" smtClean="0">
                <a:latin typeface="Kruti Dev 010" pitchFamily="2" charset="0"/>
              </a:rPr>
              <a:t>vkSfpR;iw.kZrk</a:t>
            </a:r>
            <a:r>
              <a:rPr lang="en-IN" b="1" u="sng" dirty="0" smtClean="0">
                <a:latin typeface="Kruti Dev 010" pitchFamily="2" charset="0"/>
              </a:rPr>
              <a:t> % </a:t>
            </a:r>
            <a:r>
              <a:rPr lang="en-IN" b="1" u="sng" dirty="0" err="1" smtClean="0">
                <a:latin typeface="Kruti Dev 010" pitchFamily="2" charset="0"/>
              </a:rPr>
              <a:t>vo</a:t>
            </a:r>
            <a:r>
              <a:rPr lang="en-IN" b="1" u="sng" dirty="0" smtClean="0">
                <a:latin typeface="Kruti Dev 010" pitchFamily="2" charset="0"/>
              </a:rPr>
              <a:t>/</a:t>
            </a:r>
            <a:r>
              <a:rPr lang="en-IN" b="1" u="sng" dirty="0" err="1" smtClean="0">
                <a:latin typeface="Kruti Dev 010" pitchFamily="2" charset="0"/>
              </a:rPr>
              <a:t>kj.kk</a:t>
            </a:r>
            <a:r>
              <a:rPr lang="en-IN" b="1" u="sng" dirty="0" smtClean="0">
                <a:latin typeface="Kruti Dev 010" pitchFamily="2" charset="0"/>
              </a:rPr>
              <a:t> </a:t>
            </a:r>
            <a:r>
              <a:rPr lang="en-IN" b="1" u="sng" dirty="0" err="1" smtClean="0">
                <a:latin typeface="Kruti Dev 010" pitchFamily="2" charset="0"/>
              </a:rPr>
              <a:t>dk</a:t>
            </a:r>
            <a:r>
              <a:rPr lang="en-IN" b="1" u="sng" dirty="0" smtClean="0">
                <a:latin typeface="Kruti Dev 010" pitchFamily="2" charset="0"/>
              </a:rPr>
              <a:t> </a:t>
            </a:r>
            <a:r>
              <a:rPr lang="en-IN" b="1" u="sng" dirty="0" err="1" smtClean="0">
                <a:latin typeface="Kruti Dev 010" pitchFamily="2" charset="0"/>
              </a:rPr>
              <a:t>fodkl</a:t>
            </a:r>
            <a:endParaRPr lang="en-IN" b="1" u="sng" dirty="0" smtClean="0">
              <a:latin typeface="Kruti Dev 010" pitchFamily="2" charset="0"/>
            </a:endParaRPr>
          </a:p>
          <a:p>
            <a:pPr algn="just">
              <a:buNone/>
            </a:pPr>
            <a:r>
              <a:rPr lang="en-IN" sz="2400" dirty="0" smtClean="0">
                <a:latin typeface="Kruti Dev 010" pitchFamily="2" charset="0"/>
              </a:rPr>
              <a:t>	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;k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egÙo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(Importance of Legitimacy)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dh /</a:t>
            </a:r>
            <a:r>
              <a:rPr lang="en-IN" sz="2400" dirty="0" err="1" smtClean="0">
                <a:latin typeface="Kruti Dev 010" pitchFamily="2" charset="0"/>
              </a:rPr>
              <a:t>kj.kk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vR;Ur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izkphu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ysfdu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orZeku</a:t>
            </a:r>
            <a:r>
              <a:rPr lang="en-IN" sz="2400" dirty="0" smtClean="0">
                <a:latin typeface="Kruti Dev 010" pitchFamily="2" charset="0"/>
              </a:rPr>
              <a:t> le;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lUnHkks</a:t>
            </a:r>
            <a:r>
              <a:rPr lang="en-IN" sz="2400" dirty="0" smtClean="0">
                <a:latin typeface="Kruti Dev 010" pitchFamily="2" charset="0"/>
              </a:rPr>
              <a:t>±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uohu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vFkZ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izkIr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fy;s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lH;rk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laLd`fr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fodkl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lkFk&amp;lkFk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ekuoh</a:t>
            </a:r>
            <a:r>
              <a:rPr lang="en-IN" sz="2400" dirty="0" smtClean="0">
                <a:latin typeface="Kruti Dev 010" pitchFamily="2" charset="0"/>
              </a:rPr>
              <a:t>; thou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O;ogkj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neukRed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kfDr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lEcU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ksak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Hkwfedk</a:t>
            </a:r>
            <a:r>
              <a:rPr lang="en-IN" sz="2400" dirty="0" smtClean="0">
                <a:latin typeface="Kruti Dev 010" pitchFamily="2" charset="0"/>
              </a:rPr>
              <a:t> de </a:t>
            </a:r>
            <a:r>
              <a:rPr lang="en-IN" sz="2400" dirty="0" err="1" smtClean="0">
                <a:latin typeface="Kruti Dev 010" pitchFamily="2" charset="0"/>
              </a:rPr>
              <a:t>gksrh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jgh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kfDr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vneukRed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rRoksa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tSls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izHkko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lÙkk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usr`Ro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Hkwfedk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fujUrj</a:t>
            </a:r>
            <a:r>
              <a:rPr lang="en-IN" sz="2400" dirty="0" smtClean="0">
                <a:latin typeface="Kruti Dev 010" pitchFamily="2" charset="0"/>
              </a:rPr>
              <a:t> c&lt;+</a:t>
            </a:r>
            <a:r>
              <a:rPr lang="en-IN" sz="2400" dirty="0" err="1" smtClean="0">
                <a:latin typeface="Kruti Dev 010" pitchFamily="2" charset="0"/>
              </a:rPr>
              <a:t>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jgh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endParaRPr lang="en-IN" sz="2400" dirty="0" smtClean="0">
              <a:latin typeface="Kruti Dev 010" pitchFamily="2" charset="0"/>
            </a:endParaRPr>
          </a:p>
          <a:p>
            <a:pPr algn="just">
              <a:buNone/>
            </a:pPr>
            <a:r>
              <a:rPr lang="en-IN" sz="2400" dirty="0" smtClean="0">
                <a:latin typeface="Kruti Dev 010" pitchFamily="2" charset="0"/>
              </a:rPr>
              <a:t>		</a:t>
            </a:r>
            <a:r>
              <a:rPr lang="en-IN" sz="2400" dirty="0" err="1" smtClean="0">
                <a:latin typeface="Kruti Dev 010" pitchFamily="2" charset="0"/>
              </a:rPr>
              <a:t>lHkh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O;oLFkkvksa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izHkko'khyrk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fuHkZj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ysfdu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yksdrU</a:t>
            </a:r>
            <a:r>
              <a:rPr lang="en-IN" sz="2400" dirty="0" smtClean="0">
                <a:latin typeface="Kruti Dev 010" pitchFamily="2" charset="0"/>
              </a:rPr>
              <a:t>=</a:t>
            </a:r>
            <a:r>
              <a:rPr lang="en-IN" sz="2400" dirty="0" err="1" smtClean="0">
                <a:latin typeface="Kruti Dev 010" pitchFamily="2" charset="0"/>
              </a:rPr>
              <a:t>kh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O;oLFkk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egÙo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lokZf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yksdrU</a:t>
            </a:r>
            <a:r>
              <a:rPr lang="en-IN" sz="2400" dirty="0" smtClean="0">
                <a:latin typeface="Kruti Dev 010" pitchFamily="2" charset="0"/>
              </a:rPr>
              <a:t>= </a:t>
            </a:r>
            <a:r>
              <a:rPr lang="en-IN" sz="2400" dirty="0" err="1" smtClean="0">
                <a:latin typeface="Kruti Dev 010" pitchFamily="2" charset="0"/>
              </a:rPr>
              <a:t>tu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lgefr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kfjr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kklu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vr</a:t>
            </a:r>
            <a:r>
              <a:rPr lang="en-IN" sz="2400" dirty="0" smtClean="0">
                <a:latin typeface="Kruti Dev 010" pitchFamily="2" charset="0"/>
              </a:rPr>
              <a:t>% </a:t>
            </a:r>
            <a:r>
              <a:rPr lang="en-IN" sz="2400" dirty="0" err="1" smtClean="0">
                <a:latin typeface="Kruti Dev 010" pitchFamily="2" charset="0"/>
              </a:rPr>
              <a:t>yksdrU</a:t>
            </a:r>
            <a:r>
              <a:rPr lang="en-IN" sz="2400" dirty="0" smtClean="0">
                <a:latin typeface="Kruti Dev 010" pitchFamily="2" charset="0"/>
              </a:rPr>
              <a:t>=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vkrad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turk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vkKkikyu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ikuk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cgqr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dfBu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blfy</a:t>
            </a:r>
            <a:r>
              <a:rPr lang="en-IN" sz="2400" dirty="0" smtClean="0">
                <a:latin typeface="Kruti Dev 010" pitchFamily="2" charset="0"/>
              </a:rPr>
              <a:t>, </a:t>
            </a:r>
            <a:r>
              <a:rPr lang="en-IN" sz="2400" dirty="0" err="1" smtClean="0">
                <a:latin typeface="Kruti Dev 010" pitchFamily="2" charset="0"/>
              </a:rPr>
              <a:t>yksdrU</a:t>
            </a:r>
            <a:r>
              <a:rPr lang="en-IN" sz="2400" dirty="0" smtClean="0">
                <a:latin typeface="Kruti Dev 010" pitchFamily="2" charset="0"/>
              </a:rPr>
              <a:t>=</a:t>
            </a:r>
            <a:r>
              <a:rPr lang="en-IN" sz="2400" dirty="0" err="1" smtClean="0">
                <a:latin typeface="Kruti Dev 010" pitchFamily="2" charset="0"/>
              </a:rPr>
              <a:t>kh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O;oLFkk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lokZf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vko';drk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iM+rh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endParaRPr lang="en-IN" sz="2400" u="sng" dirty="0">
              <a:latin typeface="Kruti Dev 010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000" b="1" dirty="0" err="1" smtClean="0">
                <a:latin typeface="Kruti Dev 010" pitchFamily="2" charset="0"/>
              </a:rPr>
              <a:t>vkSfpR;iw.kZrk</a:t>
            </a:r>
            <a:r>
              <a:rPr lang="en-IN" sz="3000" b="1" dirty="0" smtClean="0">
                <a:latin typeface="Kruti Dev 010" pitchFamily="2" charset="0"/>
              </a:rPr>
              <a:t> ;k </a:t>
            </a:r>
            <a:r>
              <a:rPr lang="en-IN" sz="3000" b="1" dirty="0" err="1" smtClean="0">
                <a:latin typeface="Kruti Dev 010" pitchFamily="2" charset="0"/>
              </a:rPr>
              <a:t>oS</a:t>
            </a:r>
            <a:r>
              <a:rPr lang="en-IN" sz="3000" b="1" dirty="0" smtClean="0">
                <a:latin typeface="Kruti Dev 010" pitchFamily="2" charset="0"/>
              </a:rPr>
              <a:t>/</a:t>
            </a:r>
            <a:r>
              <a:rPr lang="en-IN" sz="3000" b="1" dirty="0" err="1" smtClean="0">
                <a:latin typeface="Kruti Dev 010" pitchFamily="2" charset="0"/>
              </a:rPr>
              <a:t>krk</a:t>
            </a:r>
            <a:r>
              <a:rPr lang="en-IN" sz="3000" b="1" dirty="0" smtClean="0">
                <a:latin typeface="Kruti Dev 010" pitchFamily="2" charset="0"/>
              </a:rPr>
              <a:t> </a:t>
            </a:r>
            <a:br>
              <a:rPr lang="en-IN" sz="3000" b="1" dirty="0" smtClean="0">
                <a:latin typeface="Kruti Dev 010" pitchFamily="2" charset="0"/>
              </a:rPr>
            </a:br>
            <a:r>
              <a:rPr lang="en-IN" sz="3000" b="1" dirty="0" smtClean="0">
                <a:latin typeface="Times New Roman" pitchFamily="18" charset="0"/>
                <a:cs typeface="Times New Roman" pitchFamily="18" charset="0"/>
              </a:rPr>
              <a:t>(Legitimacy)</a:t>
            </a:r>
            <a:endParaRPr lang="en-IN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571480"/>
            <a:ext cx="87154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latin typeface="Kruti Dev 010" pitchFamily="2" charset="0"/>
              </a:rPr>
              <a:t>	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kCn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O;qRifÙk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ySfVu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Hkk"kk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Legitumus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gqbZ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eè;dky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Legitimitas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IN" sz="2400" dirty="0" smtClean="0">
                <a:latin typeface="Kruti Dev 010" pitchFamily="2" charset="0"/>
              </a:rPr>
              <a:t> ;k </a:t>
            </a:r>
            <a:r>
              <a:rPr lang="en-IN" sz="2400" dirty="0" err="1" smtClean="0">
                <a:latin typeface="Kruti Dev 010" pitchFamily="2" charset="0"/>
              </a:rPr>
              <a:t>vkaXy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Hkk"kk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Lawful’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vFkkZr</a:t>
            </a:r>
            <a:r>
              <a:rPr lang="en-IN" sz="2400" dirty="0" smtClean="0">
                <a:latin typeface="Kruti Dev 010" pitchFamily="2" charset="0"/>
              </a:rPr>
              <a:t>~ ^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kfud</a:t>
            </a:r>
            <a:r>
              <a:rPr lang="en-IN" sz="2400" dirty="0" smtClean="0">
                <a:latin typeface="Kruti Dev 010" pitchFamily="2" charset="0"/>
              </a:rPr>
              <a:t>* </a:t>
            </a:r>
            <a:r>
              <a:rPr lang="en-IN" sz="2400" dirty="0" err="1" smtClean="0">
                <a:latin typeface="Kruti Dev 010" pitchFamily="2" charset="0"/>
              </a:rPr>
              <a:t>dgk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x;kA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IysVk</a:t>
            </a:r>
            <a:r>
              <a:rPr lang="en-IN" sz="2400" dirty="0" err="1" smtClean="0">
                <a:latin typeface="Kruti Dev 010" pitchFamily="2" charset="0"/>
              </a:rPr>
              <a:t>s</a:t>
            </a:r>
            <a:r>
              <a:rPr lang="en-IN" sz="2400" dirty="0" smtClean="0">
                <a:latin typeface="Kruti Dev 010" pitchFamily="2" charset="0"/>
              </a:rPr>
              <a:t> us ^</a:t>
            </a:r>
            <a:r>
              <a:rPr lang="en-IN" sz="2400" dirty="0" err="1" smtClean="0">
                <a:latin typeface="Kruti Dev 010" pitchFamily="2" charset="0"/>
              </a:rPr>
              <a:t>U;k</a:t>
            </a:r>
            <a:r>
              <a:rPr lang="en-IN" sz="2400" dirty="0" smtClean="0">
                <a:latin typeface="Kruti Dev 010" pitchFamily="2" charset="0"/>
              </a:rPr>
              <a:t>;* </a:t>
            </a:r>
            <a:r>
              <a:rPr lang="en-IN" sz="2400" dirty="0" err="1" smtClean="0">
                <a:latin typeface="Kruti Dev 010" pitchFamily="2" charset="0"/>
              </a:rPr>
              <a:t>Hkkouk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vUrxZr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chtkjksi.k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fn;k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FkkA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mlds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vuqlkj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izR;sd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kklu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cqf</a:t>
            </a:r>
            <a:r>
              <a:rPr lang="en-IN" sz="2400" dirty="0" smtClean="0">
                <a:latin typeface="Kruti Dev 010" pitchFamily="2" charset="0"/>
              </a:rPr>
              <a:t>)</a:t>
            </a:r>
            <a:r>
              <a:rPr lang="en-IN" sz="2400" dirty="0" err="1" smtClean="0">
                <a:latin typeface="Kruti Dev 010" pitchFamily="2" charset="0"/>
              </a:rPr>
              <a:t>iw.kZ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gksuk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pkfg</a:t>
            </a:r>
            <a:r>
              <a:rPr lang="en-IN" sz="2400" dirty="0" smtClean="0">
                <a:latin typeface="Kruti Dev 010" pitchFamily="2" charset="0"/>
              </a:rPr>
              <a:t>, </a:t>
            </a:r>
            <a:r>
              <a:rPr lang="en-IN" sz="2400" dirty="0" err="1" smtClean="0">
                <a:latin typeface="Kruti Dev 010" pitchFamily="2" charset="0"/>
              </a:rPr>
              <a:t>rFkk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mldh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tM+sa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uSfrd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ewY;ksa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nh?kZdkyhu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fo'oklksa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lkekU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Lohd`fr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xgjkbZ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x;h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gqbZ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gksuh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pkfg,A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vjLrq</a:t>
            </a:r>
            <a:r>
              <a:rPr lang="en-IN" sz="2400" dirty="0" smtClean="0">
                <a:latin typeface="Kruti Dev 010" pitchFamily="2" charset="0"/>
              </a:rPr>
              <a:t> us </a:t>
            </a:r>
            <a:r>
              <a:rPr lang="en-IN" sz="2400" dirty="0" err="1" smtClean="0">
                <a:latin typeface="Kruti Dev 010" pitchFamily="2" charset="0"/>
              </a:rPr>
              <a:t>dkuwu&amp;'kklu</a:t>
            </a:r>
            <a:r>
              <a:rPr lang="en-IN" sz="2400" dirty="0" smtClean="0">
                <a:latin typeface="Kruti Dev 010" pitchFamily="2" charset="0"/>
              </a:rPr>
              <a:t> ;k </a:t>
            </a:r>
            <a:r>
              <a:rPr lang="en-IN" sz="2400" dirty="0" err="1" smtClean="0">
                <a:latin typeface="Kruti Dev 010" pitchFamily="2" charset="0"/>
              </a:rPr>
              <a:t>laoS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kkfud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kklu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:</a:t>
            </a:r>
            <a:r>
              <a:rPr lang="en-IN" sz="2400" dirty="0" err="1" smtClean="0">
                <a:latin typeface="Kruti Dev 010" pitchFamily="2" charset="0"/>
              </a:rPr>
              <a:t>i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vo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kj.kk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fp</a:t>
            </a:r>
            <a:r>
              <a:rPr lang="en-IN" sz="2400" dirty="0" smtClean="0">
                <a:latin typeface="Kruti Dev 010" pitchFamily="2" charset="0"/>
              </a:rPr>
              <a:t>=.k </a:t>
            </a:r>
            <a:r>
              <a:rPr lang="en-IN" sz="2400" dirty="0" err="1" smtClean="0">
                <a:latin typeface="Kruti Dev 010" pitchFamily="2" charset="0"/>
              </a:rPr>
              <a:t>fd;k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flljk</a:t>
            </a:r>
            <a:r>
              <a:rPr lang="en-IN" sz="2400" dirty="0" err="1" smtClean="0">
                <a:latin typeface="Kruti Dev 010" pitchFamily="2" charset="0"/>
              </a:rPr>
              <a:t>s</a:t>
            </a:r>
            <a:r>
              <a:rPr lang="en-IN" sz="2400" dirty="0" smtClean="0">
                <a:latin typeface="Kruti Dev 010" pitchFamily="2" charset="0"/>
              </a:rPr>
              <a:t> us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Legitimum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kCn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iz;ksx</a:t>
            </a:r>
            <a:r>
              <a:rPr lang="en-IN" sz="2400" dirty="0" smtClean="0">
                <a:latin typeface="Kruti Dev 010" pitchFamily="2" charset="0"/>
              </a:rPr>
              <a:t> ^</a:t>
            </a:r>
            <a:r>
              <a:rPr lang="en-IN" sz="2400" dirty="0" err="1" smtClean="0">
                <a:latin typeface="Kruti Dev 010" pitchFamily="2" charset="0"/>
              </a:rPr>
              <a:t>fof</a:t>
            </a:r>
            <a:r>
              <a:rPr lang="en-IN" sz="2400" dirty="0" smtClean="0">
                <a:latin typeface="Kruti Dev 010" pitchFamily="2" charset="0"/>
              </a:rPr>
              <a:t>/k }</a:t>
            </a:r>
            <a:r>
              <a:rPr lang="en-IN" sz="2400" dirty="0" err="1" smtClean="0">
                <a:latin typeface="Kruti Dev 010" pitchFamily="2" charset="0"/>
              </a:rPr>
              <a:t>kjk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xfBr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kfDr;ksa</a:t>
            </a:r>
            <a:r>
              <a:rPr lang="en-IN" sz="2400" dirty="0" smtClean="0">
                <a:latin typeface="Kruti Dev 010" pitchFamily="2" charset="0"/>
              </a:rPr>
              <a:t> ;k </a:t>
            </a:r>
            <a:r>
              <a:rPr lang="en-IN" sz="2400" dirty="0" err="1" smtClean="0">
                <a:latin typeface="Kruti Dev 010" pitchFamily="2" charset="0"/>
              </a:rPr>
              <a:t>U;k;k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h'kksa</a:t>
            </a:r>
            <a:r>
              <a:rPr lang="en-IN" sz="2400" dirty="0" smtClean="0">
                <a:latin typeface="Kruti Dev 010" pitchFamily="2" charset="0"/>
              </a:rPr>
              <a:t>*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fy</a:t>
            </a:r>
            <a:r>
              <a:rPr lang="en-IN" sz="2400" dirty="0" smtClean="0">
                <a:latin typeface="Kruti Dev 010" pitchFamily="2" charset="0"/>
              </a:rPr>
              <a:t>, </a:t>
            </a:r>
            <a:r>
              <a:rPr lang="en-IN" sz="2400" dirty="0" err="1" smtClean="0">
                <a:latin typeface="Kruti Dev 010" pitchFamily="2" charset="0"/>
              </a:rPr>
              <a:t>fd;k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vjLrq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rdZ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xzg.k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djrs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gq</a:t>
            </a:r>
            <a:r>
              <a:rPr lang="en-IN" sz="2400" dirty="0" smtClean="0">
                <a:latin typeface="Kruti Dev 010" pitchFamily="2" charset="0"/>
              </a:rPr>
              <a:t>, </a:t>
            </a:r>
            <a:r>
              <a:rPr lang="en-IN" sz="2400" b="1" dirty="0" err="1" smtClean="0">
                <a:latin typeface="Kruti Dev 010" pitchFamily="2" charset="0"/>
              </a:rPr>
              <a:t>eklhZfy;ks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vkWQ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isMqvk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dirty="0" smtClean="0">
                <a:latin typeface="Kruti Dev 010" pitchFamily="2" charset="0"/>
              </a:rPr>
              <a:t>us </a:t>
            </a:r>
            <a:r>
              <a:rPr lang="en-IN" sz="2400" dirty="0" err="1" smtClean="0">
                <a:latin typeface="Kruti Dev 010" pitchFamily="2" charset="0"/>
              </a:rPr>
              <a:t>bl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kCn</a:t>
            </a:r>
            <a:r>
              <a:rPr lang="en-IN" sz="2400" dirty="0" smtClean="0">
                <a:latin typeface="Kruti Dev 010" pitchFamily="2" charset="0"/>
              </a:rPr>
              <a:t> dh /</a:t>
            </a:r>
            <a:r>
              <a:rPr lang="en-IN" sz="2400" dirty="0" err="1" smtClean="0">
                <a:latin typeface="Kruti Dev 010" pitchFamily="2" charset="0"/>
              </a:rPr>
              <a:t>keZ'kkL</a:t>
            </a:r>
            <a:r>
              <a:rPr lang="en-IN" sz="2400" dirty="0" smtClean="0">
                <a:latin typeface="Kruti Dev 010" pitchFamily="2" charset="0"/>
              </a:rPr>
              <a:t>=h; </a:t>
            </a:r>
            <a:r>
              <a:rPr lang="en-IN" sz="2400" dirty="0" err="1" smtClean="0">
                <a:latin typeface="Kruti Dev 010" pitchFamily="2" charset="0"/>
              </a:rPr>
              <a:t>O;k</a:t>
            </a:r>
            <a:r>
              <a:rPr lang="en-IN" sz="2400" dirty="0" smtClean="0">
                <a:latin typeface="Kruti Dev 010" pitchFamily="2" charset="0"/>
              </a:rPr>
              <a:t>[;k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LFkku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laOkS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kkfud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O;k</a:t>
            </a:r>
            <a:r>
              <a:rPr lang="en-IN" sz="2400" dirty="0" smtClean="0">
                <a:latin typeface="Kruti Dev 010" pitchFamily="2" charset="0"/>
              </a:rPr>
              <a:t>[;k </a:t>
            </a:r>
            <a:r>
              <a:rPr lang="en-IN" sz="2400" dirty="0" err="1" smtClean="0">
                <a:latin typeface="Kruti Dev 010" pitchFamily="2" charset="0"/>
              </a:rPr>
              <a:t>izLrqr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dhA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ykWd</a:t>
            </a:r>
            <a:r>
              <a:rPr lang="en-IN" sz="2400" dirty="0" smtClean="0">
                <a:latin typeface="Kruti Dev 010" pitchFamily="2" charset="0"/>
              </a:rPr>
              <a:t> us </a:t>
            </a:r>
            <a:r>
              <a:rPr lang="en-IN" sz="2400" dirty="0" err="1" smtClean="0">
                <a:latin typeface="Kruti Dev 010" pitchFamily="2" charset="0"/>
              </a:rPr>
              <a:t>lgefr</a:t>
            </a:r>
            <a:r>
              <a:rPr lang="en-IN" sz="2400" dirty="0" smtClean="0">
                <a:latin typeface="Kruti Dev 010" pitchFamily="2" charset="0"/>
              </a:rPr>
              <a:t> ,</a:t>
            </a:r>
            <a:r>
              <a:rPr lang="en-IN" sz="2400" dirty="0" err="1" smtClean="0">
                <a:latin typeface="Kruti Dev 010" pitchFamily="2" charset="0"/>
              </a:rPr>
              <a:t>oa</a:t>
            </a:r>
            <a:r>
              <a:rPr lang="en-IN" sz="2400" dirty="0" smtClean="0">
                <a:latin typeface="Kruti Dev 010" pitchFamily="2" charset="0"/>
              </a:rPr>
              <a:t> le&gt;</a:t>
            </a:r>
            <a:r>
              <a:rPr lang="en-IN" sz="2400" dirty="0" err="1" smtClean="0">
                <a:latin typeface="Kruti Dev 010" pitchFamily="2" charset="0"/>
              </a:rPr>
              <a:t>kSrs</a:t>
            </a:r>
            <a:r>
              <a:rPr lang="en-IN" sz="2400" dirty="0" smtClean="0">
                <a:latin typeface="Kruti Dev 010" pitchFamily="2" charset="0"/>
              </a:rPr>
              <a:t> dh /</a:t>
            </a:r>
            <a:r>
              <a:rPr lang="en-IN" sz="2400" dirty="0" err="1" smtClean="0">
                <a:latin typeface="Kruti Dev 010" pitchFamily="2" charset="0"/>
              </a:rPr>
              <a:t>kj.kk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ekè;e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fopkj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n`&lt;+ </a:t>
            </a:r>
            <a:r>
              <a:rPr lang="en-IN" sz="2400" dirty="0" err="1" smtClean="0">
                <a:latin typeface="Kruti Dev 010" pitchFamily="2" charset="0"/>
              </a:rPr>
              <a:t>leFkZu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fd;kA</a:t>
            </a:r>
            <a:r>
              <a:rPr lang="en-IN" sz="2400" dirty="0" smtClean="0">
                <a:latin typeface="Kruti Dev 010" pitchFamily="2" charset="0"/>
              </a:rPr>
              <a:t> </a:t>
            </a:r>
          </a:p>
          <a:p>
            <a:r>
              <a:rPr lang="en-IN" sz="2400" dirty="0" smtClean="0">
                <a:latin typeface="Kruti Dev 010" pitchFamily="2" charset="0"/>
              </a:rPr>
              <a:t>	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qfud</a:t>
            </a:r>
            <a:r>
              <a:rPr lang="en-IN" sz="2400" dirty="0" smtClean="0">
                <a:latin typeface="Kruti Dev 010" pitchFamily="2" charset="0"/>
              </a:rPr>
              <a:t> ;</a:t>
            </a:r>
            <a:r>
              <a:rPr lang="en-IN" sz="2400" dirty="0" err="1" smtClean="0">
                <a:latin typeface="Kruti Dev 010" pitchFamily="2" charset="0"/>
              </a:rPr>
              <a:t>qx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,d </a:t>
            </a:r>
            <a:r>
              <a:rPr lang="en-IN" sz="2400" dirty="0" err="1" smtClean="0">
                <a:latin typeface="Kruti Dev 010" pitchFamily="2" charset="0"/>
              </a:rPr>
              <a:t>lkoZHkkSfed</a:t>
            </a:r>
            <a:r>
              <a:rPr lang="en-IN" sz="2400" dirty="0" smtClean="0">
                <a:latin typeface="Kruti Dev 010" pitchFamily="2" charset="0"/>
              </a:rPr>
              <a:t> /</a:t>
            </a:r>
            <a:r>
              <a:rPr lang="en-IN" sz="2400" dirty="0" err="1" smtClean="0">
                <a:latin typeface="Kruti Dev 010" pitchFamily="2" charset="0"/>
              </a:rPr>
              <a:t>kj.kk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:</a:t>
            </a:r>
            <a:r>
              <a:rPr lang="en-IN" sz="2400" dirty="0" err="1" smtClean="0">
                <a:latin typeface="Kruti Dev 010" pitchFamily="2" charset="0"/>
              </a:rPr>
              <a:t>i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igyh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izfriknu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eSDl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oscj</a:t>
            </a:r>
            <a:r>
              <a:rPr lang="en-IN" sz="2400" dirty="0" smtClean="0">
                <a:latin typeface="Kruti Dev 010" pitchFamily="2" charset="0"/>
              </a:rPr>
              <a:t> }</a:t>
            </a:r>
            <a:r>
              <a:rPr lang="en-IN" sz="2400" dirty="0" err="1" smtClean="0">
                <a:latin typeface="Kruti Dev 010" pitchFamily="2" charset="0"/>
              </a:rPr>
              <a:t>kjk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x;kA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eSDl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oscj</a:t>
            </a:r>
            <a:r>
              <a:rPr lang="en-IN" sz="2400" dirty="0" smtClean="0">
                <a:latin typeface="Kruti Dev 010" pitchFamily="2" charset="0"/>
              </a:rPr>
              <a:t> us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kjksa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foLr`r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fopkj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mlus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rhu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vk</a:t>
            </a:r>
            <a:r>
              <a:rPr lang="en-IN" sz="2400" b="1" dirty="0" smtClean="0">
                <a:latin typeface="Kruti Dev 010" pitchFamily="2" charset="0"/>
              </a:rPr>
              <a:t>/</a:t>
            </a:r>
            <a:r>
              <a:rPr lang="en-IN" sz="2400" b="1" dirty="0" err="1" smtClean="0">
                <a:latin typeface="Kruti Dev 010" pitchFamily="2" charset="0"/>
              </a:rPr>
              <a:t>kj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cryk;s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% </a:t>
            </a:r>
            <a:r>
              <a:rPr lang="en-IN" sz="2400" b="1" dirty="0" err="1" smtClean="0">
                <a:latin typeface="Kruti Dev 010" pitchFamily="2" charset="0"/>
              </a:rPr>
              <a:t>ijEijkxr</a:t>
            </a:r>
            <a:r>
              <a:rPr lang="en-IN" sz="2400" b="1" dirty="0" smtClean="0">
                <a:latin typeface="Kruti Dev 010" pitchFamily="2" charset="0"/>
              </a:rPr>
              <a:t>] </a:t>
            </a:r>
            <a:r>
              <a:rPr lang="en-IN" sz="2400" b="1" dirty="0" err="1" smtClean="0">
                <a:latin typeface="Kruti Dev 010" pitchFamily="2" charset="0"/>
              </a:rPr>
              <a:t>ckSf</a:t>
            </a:r>
            <a:r>
              <a:rPr lang="en-IN" sz="2400" b="1" dirty="0" smtClean="0">
                <a:latin typeface="Kruti Dev 010" pitchFamily="2" charset="0"/>
              </a:rPr>
              <a:t>)</a:t>
            </a:r>
            <a:r>
              <a:rPr lang="en-IN" sz="2400" b="1" dirty="0" err="1" smtClean="0">
                <a:latin typeface="Kruti Dev 010" pitchFamily="2" charset="0"/>
              </a:rPr>
              <a:t>d&amp;dkuwuh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vkSj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dfj'ekRedA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xqxyhYeks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iSQjks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Gugleilmo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Ferro)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dirty="0" smtClean="0">
                <a:latin typeface="Kruti Dev 010" pitchFamily="2" charset="0"/>
              </a:rPr>
              <a:t>us </a:t>
            </a:r>
            <a:r>
              <a:rPr lang="en-IN" sz="2400" dirty="0" err="1" smtClean="0">
                <a:latin typeface="Kruti Dev 010" pitchFamily="2" charset="0"/>
              </a:rPr>
              <a:t>yksdrakfU</a:t>
            </a:r>
            <a:r>
              <a:rPr lang="en-IN" sz="2400" dirty="0" smtClean="0">
                <a:latin typeface="Kruti Dev 010" pitchFamily="2" charset="0"/>
              </a:rPr>
              <a:t>=d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kj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en-IN" sz="2400" dirty="0" err="1" smtClean="0">
                <a:latin typeface="Kruti Dev 010" pitchFamily="2" charset="0"/>
              </a:rPr>
              <a:t>cgqer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vYila</a:t>
            </a:r>
            <a:r>
              <a:rPr lang="en-IN" sz="2400" dirty="0" smtClean="0">
                <a:latin typeface="Kruti Dev 010" pitchFamily="2" charset="0"/>
              </a:rPr>
              <a:t>[;d </a:t>
            </a:r>
            <a:r>
              <a:rPr lang="en-IN" sz="2400" dirty="0" err="1" smtClean="0">
                <a:latin typeface="Kruti Dev 010" pitchFamily="2" charset="0"/>
              </a:rPr>
              <a:t>fojks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crk;s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endParaRPr lang="en-IN" sz="2400" dirty="0" smtClean="0">
              <a:latin typeface="Kruti Dev 010" pitchFamily="2" charset="0"/>
            </a:endParaRPr>
          </a:p>
          <a:p>
            <a:r>
              <a:rPr lang="en-IN" sz="2400" dirty="0" err="1" smtClean="0">
                <a:latin typeface="Kruti Dev 010" pitchFamily="2" charset="0"/>
              </a:rPr>
              <a:t>og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erSD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vfuok;Z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rRo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ekurkA</a:t>
            </a:r>
            <a:endParaRPr lang="en-IN" sz="24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642919"/>
            <a:ext cx="864399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err="1" smtClean="0">
                <a:latin typeface="Kruti Dev 010" pitchFamily="2" charset="0"/>
                <a:cs typeface="Times New Roman" pitchFamily="18" charset="0"/>
              </a:rPr>
              <a:t>vkSfpR;iw.kZrk</a:t>
            </a:r>
            <a:r>
              <a:rPr lang="en-IN" sz="2400" dirty="0" smtClean="0">
                <a:latin typeface="Kruti Dev 010" pitchFamily="2" charset="0"/>
                <a:cs typeface="Times New Roman" pitchFamily="18" charset="0"/>
              </a:rPr>
              <a:t> dh </a:t>
            </a:r>
            <a:r>
              <a:rPr lang="en-IN" sz="2400" dirty="0" err="1" smtClean="0">
                <a:latin typeface="Kruti Dev 010" pitchFamily="2" charset="0"/>
                <a:cs typeface="Times New Roman" pitchFamily="18" charset="0"/>
              </a:rPr>
              <a:t>dqN</a:t>
            </a:r>
            <a:r>
              <a:rPr lang="en-IN" sz="2400" dirty="0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lang="en-IN" sz="2400" dirty="0" err="1" smtClean="0">
                <a:latin typeface="Kruti Dev 010" pitchFamily="2" charset="0"/>
                <a:cs typeface="Times New Roman" pitchFamily="18" charset="0"/>
              </a:rPr>
              <a:t>egÙoiw.kZ</a:t>
            </a:r>
            <a:r>
              <a:rPr lang="en-IN" sz="2400" dirty="0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lang="en-IN" sz="2400" dirty="0" err="1" smtClean="0">
                <a:latin typeface="Kruti Dev 010" pitchFamily="2" charset="0"/>
                <a:cs typeface="Times New Roman" pitchFamily="18" charset="0"/>
              </a:rPr>
              <a:t>ifjHkk"kk</a:t>
            </a:r>
            <a:r>
              <a:rPr lang="en-IN" sz="2400" dirty="0" smtClean="0">
                <a:latin typeface="Kruti Dev 010" pitchFamily="2" charset="0"/>
                <a:cs typeface="Times New Roman" pitchFamily="18" charset="0"/>
              </a:rPr>
              <a:t>,¡ </a:t>
            </a:r>
            <a:r>
              <a:rPr lang="en-IN" sz="2400" dirty="0" err="1" smtClean="0">
                <a:latin typeface="Kruti Dev 010" pitchFamily="2" charset="0"/>
                <a:cs typeface="Times New Roman" pitchFamily="18" charset="0"/>
              </a:rPr>
              <a:t>bl</a:t>
            </a:r>
            <a:r>
              <a:rPr lang="en-IN" sz="2400" dirty="0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lang="en-IN" sz="2400" dirty="0" err="1" smtClean="0">
                <a:latin typeface="Kruti Dev 010" pitchFamily="2" charset="0"/>
                <a:cs typeface="Times New Roman" pitchFamily="18" charset="0"/>
              </a:rPr>
              <a:t>izdkj</a:t>
            </a:r>
            <a:r>
              <a:rPr lang="en-IN" sz="2400" dirty="0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lang="en-IN" sz="2400" dirty="0" err="1" smtClean="0">
                <a:latin typeface="Kruti Dev 010" pitchFamily="2" charset="0"/>
                <a:cs typeface="Times New Roman" pitchFamily="18" charset="0"/>
              </a:rPr>
              <a:t>gSa</a:t>
            </a:r>
            <a:r>
              <a:rPr lang="en-IN" sz="2400" dirty="0" smtClean="0">
                <a:latin typeface="Kruti Dev 010" pitchFamily="2" charset="0"/>
                <a:cs typeface="Times New Roman" pitchFamily="18" charset="0"/>
              </a:rPr>
              <a:t> %</a:t>
            </a:r>
          </a:p>
          <a:p>
            <a:pPr algn="just"/>
            <a:endParaRPr lang="en-IN" sz="2400" b="1" dirty="0" smtClean="0">
              <a:latin typeface="Kruti Dev 010" pitchFamily="2" charset="0"/>
            </a:endParaRPr>
          </a:p>
          <a:p>
            <a:r>
              <a:rPr lang="en-IN" sz="2400" b="1" dirty="0" smtClean="0">
                <a:latin typeface="Kruti Dev 010" pitchFamily="2" charset="0"/>
              </a:rPr>
              <a:t>,l- ,e- </a:t>
            </a:r>
            <a:r>
              <a:rPr lang="en-IN" sz="2400" b="1" dirty="0" err="1" smtClean="0">
                <a:latin typeface="Kruti Dev 010" pitchFamily="2" charset="0"/>
              </a:rPr>
              <a:t>fyilsV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vuqlkj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vfHkizk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O;oLFkk</a:t>
            </a:r>
            <a:r>
              <a:rPr lang="en-IN" sz="2400" dirty="0" smtClean="0">
                <a:latin typeface="Kruti Dev 010" pitchFamily="2" charset="0"/>
              </a:rPr>
              <a:t> dh ml ;</a:t>
            </a:r>
            <a:r>
              <a:rPr lang="en-IN" sz="2400" dirty="0" err="1" smtClean="0">
                <a:latin typeface="Kruti Dev 010" pitchFamily="2" charset="0"/>
              </a:rPr>
              <a:t>ksX;rk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{</a:t>
            </a:r>
            <a:r>
              <a:rPr lang="en-IN" sz="2400" dirty="0" err="1" smtClean="0">
                <a:latin typeface="Kruti Dev 010" pitchFamily="2" charset="0"/>
              </a:rPr>
              <a:t>kerk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ftlds</a:t>
            </a:r>
            <a:r>
              <a:rPr lang="en-IN" sz="2400" dirty="0" smtClean="0">
                <a:latin typeface="Kruti Dev 010" pitchFamily="2" charset="0"/>
              </a:rPr>
              <a:t> }</a:t>
            </a:r>
            <a:r>
              <a:rPr lang="en-IN" sz="2400" dirty="0" err="1" smtClean="0">
                <a:latin typeface="Kruti Dev 010" pitchFamily="2" charset="0"/>
              </a:rPr>
              <a:t>kjk</a:t>
            </a:r>
            <a:r>
              <a:rPr lang="en-IN" sz="2400" dirty="0" smtClean="0">
                <a:latin typeface="Kruti Dev 010" pitchFamily="2" charset="0"/>
              </a:rPr>
              <a:t> ;g </a:t>
            </a:r>
            <a:r>
              <a:rPr lang="en-IN" sz="2400" dirty="0" err="1" smtClean="0">
                <a:latin typeface="Kruti Dev 010" pitchFamily="2" charset="0"/>
              </a:rPr>
              <a:t>fo'okl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mRiUu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fLFkj</a:t>
            </a:r>
            <a:r>
              <a:rPr lang="en-IN" sz="2400" dirty="0" smtClean="0">
                <a:latin typeface="Kruti Dev 010" pitchFamily="2" charset="0"/>
              </a:rPr>
              <a:t> j[</a:t>
            </a:r>
            <a:r>
              <a:rPr lang="en-IN" sz="2400" dirty="0" err="1" smtClean="0">
                <a:latin typeface="Kruti Dev 010" pitchFamily="2" charset="0"/>
              </a:rPr>
              <a:t>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orZeku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laLFkk</a:t>
            </a:r>
            <a:r>
              <a:rPr lang="en-IN" sz="2400" dirty="0" smtClean="0">
                <a:latin typeface="Kruti Dev 010" pitchFamily="2" charset="0"/>
              </a:rPr>
              <a:t>,¡ </a:t>
            </a:r>
            <a:r>
              <a:rPr lang="en-IN" sz="2400" dirty="0" err="1" smtClean="0">
                <a:latin typeface="Kruti Dev 010" pitchFamily="2" charset="0"/>
              </a:rPr>
              <a:t>lekt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gsrq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lokZf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leqfpr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</a:t>
            </a:r>
          </a:p>
          <a:p>
            <a:endParaRPr lang="en-IN" sz="2400" b="1" dirty="0" smtClean="0">
              <a:latin typeface="Kruti Dev 010" pitchFamily="2" charset="0"/>
            </a:endParaRPr>
          </a:p>
          <a:p>
            <a:r>
              <a:rPr lang="en-IN" sz="2400" b="1" dirty="0" smtClean="0">
                <a:latin typeface="Kruti Dev 010" pitchFamily="2" charset="0"/>
              </a:rPr>
              <a:t>the </a:t>
            </a:r>
            <a:r>
              <a:rPr lang="en-IN" sz="2400" b="1" dirty="0" err="1" smtClean="0">
                <a:latin typeface="Kruti Dev 010" pitchFamily="2" charset="0"/>
              </a:rPr>
              <a:t>Cyks.MSy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fopkjkuqlkj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vfHkizk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og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lhek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ftl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lhek</a:t>
            </a:r>
            <a:r>
              <a:rPr lang="en-IN" sz="2400" dirty="0" smtClean="0">
                <a:latin typeface="Kruti Dev 010" pitchFamily="2" charset="0"/>
              </a:rPr>
              <a:t> rd </a:t>
            </a:r>
            <a:r>
              <a:rPr lang="en-IN" sz="2400" dirty="0" err="1" smtClean="0">
                <a:latin typeface="Kruti Dev 010" pitchFamily="2" charset="0"/>
              </a:rPr>
              <a:t>yksx</a:t>
            </a:r>
            <a:r>
              <a:rPr lang="en-IN" sz="2400" dirty="0" smtClean="0">
                <a:latin typeface="Kruti Dev 010" pitchFamily="2" charset="0"/>
              </a:rPr>
              <a:t> ml </a:t>
            </a:r>
            <a:r>
              <a:rPr lang="en-IN" sz="2400" dirty="0" err="1" smtClean="0">
                <a:latin typeface="Kruti Dev 010" pitchFamily="2" charset="0"/>
              </a:rPr>
              <a:t>laxBu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ftlls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og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lEcfU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fcuk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iwNrkN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LokHkkfod</a:t>
            </a:r>
            <a:r>
              <a:rPr lang="en-IN" sz="2400" dirty="0" smtClean="0">
                <a:latin typeface="Kruti Dev 010" pitchFamily="2" charset="0"/>
              </a:rPr>
              <a:t> :</a:t>
            </a:r>
            <a:r>
              <a:rPr lang="en-IN" sz="2400" dirty="0" err="1" smtClean="0">
                <a:latin typeface="Kruti Dev 010" pitchFamily="2" charset="0"/>
              </a:rPr>
              <a:t>i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Lohdkj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djrs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gSa&amp;lgefr</a:t>
            </a:r>
            <a:r>
              <a:rPr lang="en-IN" sz="2400" dirty="0" smtClean="0">
                <a:latin typeface="Kruti Dev 010" pitchFamily="2" charset="0"/>
              </a:rPr>
              <a:t> ;k </a:t>
            </a:r>
            <a:r>
              <a:rPr lang="en-IN" sz="2400" dirty="0" err="1" smtClean="0">
                <a:latin typeface="Kruti Dev 010" pitchFamily="2" charset="0"/>
              </a:rPr>
              <a:t>Lohd`fr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{</a:t>
            </a:r>
            <a:r>
              <a:rPr lang="en-IN" sz="2400" dirty="0" err="1" smtClean="0">
                <a:latin typeface="Kruti Dev 010" pitchFamily="2" charset="0"/>
              </a:rPr>
              <a:t>ks</a:t>
            </a:r>
            <a:r>
              <a:rPr lang="en-IN" sz="2400" dirty="0" smtClean="0">
                <a:latin typeface="Kruti Dev 010" pitchFamily="2" charset="0"/>
              </a:rPr>
              <a:t>= </a:t>
            </a:r>
            <a:r>
              <a:rPr lang="en-IN" sz="2400" dirty="0" err="1" smtClean="0">
                <a:latin typeface="Kruti Dev 010" pitchFamily="2" charset="0"/>
              </a:rPr>
              <a:t>ftruk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fo'kky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gksxk</a:t>
            </a:r>
            <a:r>
              <a:rPr lang="en-IN" sz="2400" dirty="0" smtClean="0">
                <a:latin typeface="Kruti Dev 010" pitchFamily="2" charset="0"/>
              </a:rPr>
              <a:t>] ml </a:t>
            </a:r>
            <a:r>
              <a:rPr lang="en-IN" sz="2400" dirty="0" err="1" smtClean="0">
                <a:latin typeface="Kruti Dev 010" pitchFamily="2" charset="0"/>
              </a:rPr>
              <a:t>laxBu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mruk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vkSfpR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gksxkA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mi;qZDr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ifjHkk"kkvksa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ls</a:t>
            </a:r>
            <a:r>
              <a:rPr lang="en-IN" sz="2400" dirty="0" smtClean="0">
                <a:latin typeface="Kruti Dev 010" pitchFamily="2" charset="0"/>
              </a:rPr>
              <a:t> ;g </a:t>
            </a:r>
            <a:r>
              <a:rPr lang="en-IN" sz="2400" dirty="0" err="1" smtClean="0">
                <a:latin typeface="Kruti Dev 010" pitchFamily="2" charset="0"/>
              </a:rPr>
              <a:t>Li"V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vFkZ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lzksr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</a:t>
            </a:r>
            <a:r>
              <a:rPr lang="en-IN" sz="2400" dirty="0" smtClean="0">
                <a:latin typeface="Kruti Dev 010" pitchFamily="2" charset="0"/>
              </a:rPr>
              <a:t>; ;k </a:t>
            </a:r>
            <a:r>
              <a:rPr lang="en-IN" sz="2400" dirty="0" err="1" smtClean="0">
                <a:latin typeface="Kruti Dev 010" pitchFamily="2" charset="0"/>
              </a:rPr>
              <a:t>izyksHku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izkIr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x;h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yksxksa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Lohd`fr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vfirq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muds</a:t>
            </a:r>
            <a:r>
              <a:rPr lang="en-IN" sz="2400" dirty="0" smtClean="0">
                <a:latin typeface="Kruti Dev 010" pitchFamily="2" charset="0"/>
              </a:rPr>
              <a:t> ^</a:t>
            </a:r>
            <a:r>
              <a:rPr lang="en-IN" sz="2400" dirty="0" err="1" smtClean="0">
                <a:latin typeface="Kruti Dev 010" pitchFamily="2" charset="0"/>
              </a:rPr>
              <a:t>fo'oklksa</a:t>
            </a:r>
            <a:r>
              <a:rPr lang="en-IN" sz="2400" dirty="0" smtClean="0">
                <a:latin typeface="Kruti Dev 010" pitchFamily="2" charset="0"/>
              </a:rPr>
              <a:t> ,</a:t>
            </a:r>
            <a:r>
              <a:rPr lang="en-IN" sz="2400" dirty="0" err="1" smtClean="0">
                <a:latin typeface="Kruti Dev 010" pitchFamily="2" charset="0"/>
              </a:rPr>
              <a:t>oa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ewY;ksa</a:t>
            </a:r>
            <a:r>
              <a:rPr lang="en-IN" sz="2400" dirty="0" smtClean="0">
                <a:latin typeface="Kruti Dev 010" pitchFamily="2" charset="0"/>
              </a:rPr>
              <a:t>*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2400" smtClean="0">
                <a:latin typeface="Times New Roman" pitchFamily="18" charset="0"/>
                <a:cs typeface="Times New Roman" pitchFamily="18" charset="0"/>
              </a:rPr>
              <a:t>Beliefs and Values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kfjr</a:t>
            </a:r>
            <a:r>
              <a:rPr lang="en-IN" sz="2400" dirty="0" smtClean="0">
                <a:latin typeface="Kruti Dev 010" pitchFamily="2" charset="0"/>
              </a:rPr>
              <a:t> ,</a:t>
            </a:r>
            <a:r>
              <a:rPr lang="en-IN" sz="2400" dirty="0" err="1" smtClean="0">
                <a:latin typeface="Kruti Dev 010" pitchFamily="2" charset="0"/>
              </a:rPr>
              <a:t>sfPNd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Lohd`fr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endParaRPr lang="en-IN" sz="2400" dirty="0">
              <a:latin typeface="Kruti Dev 010" pitchFamily="2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571480"/>
            <a:ext cx="8643998" cy="638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500" b="1" dirty="0" err="1" smtClean="0">
                <a:latin typeface="Kruti Dev 010" pitchFamily="2" charset="0"/>
              </a:rPr>
              <a:t>vkSfpR;iw.kZrk</a:t>
            </a:r>
            <a:r>
              <a:rPr lang="en-IN" sz="2500" b="1" dirty="0" smtClean="0">
                <a:latin typeface="Kruti Dev 010" pitchFamily="2" charset="0"/>
              </a:rPr>
              <a:t> dh </a:t>
            </a:r>
            <a:r>
              <a:rPr lang="en-IN" sz="2500" b="1" dirty="0" err="1" smtClean="0">
                <a:latin typeface="Kruti Dev 010" pitchFamily="2" charset="0"/>
              </a:rPr>
              <a:t>fo'ks"krk</a:t>
            </a:r>
            <a:r>
              <a:rPr lang="en-IN" sz="2500" b="1" dirty="0" smtClean="0">
                <a:latin typeface="Kruti Dev 010" pitchFamily="2" charset="0"/>
              </a:rPr>
              <a:t>,¡ </a:t>
            </a:r>
            <a:r>
              <a:rPr lang="en-IN" sz="2500" b="1" dirty="0" smtClean="0">
                <a:latin typeface="Times New Roman" pitchFamily="18" charset="0"/>
                <a:cs typeface="Times New Roman" pitchFamily="18" charset="0"/>
              </a:rPr>
              <a:t>(Characteristics of Legitimacy)</a:t>
            </a:r>
          </a:p>
          <a:p>
            <a:pPr algn="just"/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 ;k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dksbZ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HkkSfrd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oLrq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ftLkds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dksbZ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fuf'pr</a:t>
            </a:r>
            <a:r>
              <a:rPr lang="en-IN" sz="2400" dirty="0" smtClean="0">
                <a:latin typeface="Kruti Dev 010" pitchFamily="2" charset="0"/>
              </a:rPr>
              <a:t> fu/</a:t>
            </a:r>
            <a:r>
              <a:rPr lang="en-IN" sz="2400" dirty="0" err="1" smtClean="0">
                <a:latin typeface="Kruti Dev 010" pitchFamily="2" charset="0"/>
              </a:rPr>
              <a:t>kZjd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rRo</a:t>
            </a:r>
            <a:r>
              <a:rPr lang="en-IN" sz="2400" dirty="0" smtClean="0">
                <a:latin typeface="Kruti Dev 010" pitchFamily="2" charset="0"/>
              </a:rPr>
              <a:t> ;k </a:t>
            </a:r>
            <a:r>
              <a:rPr lang="en-IN" sz="2400" dirty="0" err="1" smtClean="0">
                <a:latin typeface="Kruti Dev 010" pitchFamily="2" charset="0"/>
              </a:rPr>
              <a:t>fuekZ.kdkjh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rRo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cryk;s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vfirq</a:t>
            </a:r>
            <a:r>
              <a:rPr lang="en-IN" sz="2400" dirty="0" smtClean="0">
                <a:latin typeface="Kruti Dev 010" pitchFamily="2" charset="0"/>
              </a:rPr>
              <a:t> ;g </a:t>
            </a:r>
            <a:r>
              <a:rPr lang="en-IN" sz="2400" dirty="0" err="1" smtClean="0">
                <a:latin typeface="Kruti Dev 010" pitchFamily="2" charset="0"/>
              </a:rPr>
              <a:t>rks</a:t>
            </a:r>
            <a:r>
              <a:rPr lang="en-IN" sz="2400" dirty="0" smtClean="0">
                <a:latin typeface="Kruti Dev 010" pitchFamily="2" charset="0"/>
              </a:rPr>
              <a:t> ,d /</a:t>
            </a:r>
            <a:r>
              <a:rPr lang="en-IN" sz="2400" dirty="0" err="1" smtClean="0">
                <a:latin typeface="Kruti Dev 010" pitchFamily="2" charset="0"/>
              </a:rPr>
              <a:t>kj.kk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thou dh ,d </a:t>
            </a:r>
            <a:r>
              <a:rPr lang="en-IN" sz="2400" dirty="0" err="1" smtClean="0">
                <a:latin typeface="Kruti Dev 010" pitchFamily="2" charset="0"/>
              </a:rPr>
              <a:t>fLFkfr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ftldh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viuh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dqN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fo'ks"krk</a:t>
            </a:r>
            <a:r>
              <a:rPr lang="en-IN" sz="2400" dirty="0" smtClean="0">
                <a:latin typeface="Kruti Dev 010" pitchFamily="2" charset="0"/>
              </a:rPr>
              <a:t>,¡ </a:t>
            </a:r>
            <a:r>
              <a:rPr lang="en-IN" sz="2400" dirty="0" err="1" smtClean="0">
                <a:latin typeface="Kruti Dev 010" pitchFamily="2" charset="0"/>
              </a:rPr>
              <a:t>cryk;h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ldrh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fo'ks"krkvksa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Lrj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izHkko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leLr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,d </a:t>
            </a:r>
            <a:r>
              <a:rPr lang="en-IN" sz="2400" dirty="0" err="1" smtClean="0">
                <a:latin typeface="Kruti Dev 010" pitchFamily="2" charset="0"/>
              </a:rPr>
              <a:t>tSlk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ldrk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vfirq</a:t>
            </a:r>
            <a:r>
              <a:rPr lang="en-IN" sz="2400" dirty="0" smtClean="0">
                <a:latin typeface="Kruti Dev 010" pitchFamily="2" charset="0"/>
              </a:rPr>
              <a:t> ;s </a:t>
            </a:r>
            <a:r>
              <a:rPr lang="en-IN" sz="2400" dirty="0" err="1" smtClean="0">
                <a:latin typeface="Kruti Dev 010" pitchFamily="2" charset="0"/>
              </a:rPr>
              <a:t>fo'ks"krk</a:t>
            </a:r>
            <a:r>
              <a:rPr lang="en-IN" sz="2400" dirty="0" smtClean="0">
                <a:latin typeface="Kruti Dev 010" pitchFamily="2" charset="0"/>
              </a:rPr>
              <a:t>,¡ </a:t>
            </a:r>
            <a:r>
              <a:rPr lang="en-IN" sz="2400" dirty="0" err="1" smtClean="0">
                <a:latin typeface="Kruti Dev 010" pitchFamily="2" charset="0"/>
              </a:rPr>
              <a:t>lEcfU</a:t>
            </a:r>
            <a:r>
              <a:rPr lang="en-IN" sz="2400" dirty="0" smtClean="0">
                <a:latin typeface="Kruti Dev 010" pitchFamily="2" charset="0"/>
              </a:rPr>
              <a:t>/r </a:t>
            </a:r>
            <a:r>
              <a:rPr lang="en-IN" sz="2400" dirty="0" err="1" smtClean="0">
                <a:latin typeface="Kruti Dev 010" pitchFamily="2" charset="0"/>
              </a:rPr>
              <a:t>ns'k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yksxksa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ekufld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Lrj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ewY</a:t>
            </a:r>
            <a:r>
              <a:rPr lang="en-IN" sz="2400" dirty="0" smtClean="0">
                <a:latin typeface="Kruti Dev 010" pitchFamily="2" charset="0"/>
              </a:rPr>
              <a:t>;&amp;</a:t>
            </a:r>
            <a:r>
              <a:rPr lang="en-IN" sz="2400" dirty="0" err="1" smtClean="0">
                <a:latin typeface="Kruti Dev 010" pitchFamily="2" charset="0"/>
              </a:rPr>
              <a:t>fo'okl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vknrsa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mudh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psruk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ek</a:t>
            </a:r>
            <a:r>
              <a:rPr lang="en-IN" sz="2400" dirty="0" smtClean="0">
                <a:latin typeface="Kruti Dev 010" pitchFamily="2" charset="0"/>
              </a:rPr>
              <a:t>=k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fuHkZj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</a:t>
            </a:r>
          </a:p>
          <a:p>
            <a:pPr algn="just"/>
            <a:endParaRPr lang="en-IN" sz="2400" dirty="0" smtClean="0">
              <a:latin typeface="Kruti Dev 010" pitchFamily="2" charset="0"/>
            </a:endParaRPr>
          </a:p>
          <a:p>
            <a:pPr algn="just"/>
            <a:r>
              <a:rPr lang="en-IN" sz="2400" dirty="0" err="1" smtClean="0">
                <a:latin typeface="Kruti Dev 010" pitchFamily="2" charset="0"/>
              </a:rPr>
              <a:t>vkSfpR;iw.kZ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dqN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eq</a:t>
            </a:r>
            <a:r>
              <a:rPr lang="en-IN" sz="2400" dirty="0" smtClean="0">
                <a:latin typeface="Kruti Dev 010" pitchFamily="2" charset="0"/>
              </a:rPr>
              <a:t>[;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lkekU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fo'ks"krk</a:t>
            </a:r>
            <a:r>
              <a:rPr lang="en-IN" sz="2400" dirty="0" smtClean="0">
                <a:latin typeface="Kruti Dev 010" pitchFamily="2" charset="0"/>
              </a:rPr>
              <a:t>,¡ </a:t>
            </a:r>
            <a:r>
              <a:rPr lang="en-IN" sz="2400" dirty="0" err="1" smtClean="0">
                <a:latin typeface="Kruti Dev 010" pitchFamily="2" charset="0"/>
              </a:rPr>
              <a:t>fuEufyf</a:t>
            </a:r>
            <a:r>
              <a:rPr lang="en-IN" sz="2400" dirty="0" smtClean="0">
                <a:latin typeface="Kruti Dev 010" pitchFamily="2" charset="0"/>
              </a:rPr>
              <a:t>[</a:t>
            </a:r>
            <a:r>
              <a:rPr lang="en-IN" sz="2400" dirty="0" err="1" smtClean="0">
                <a:latin typeface="Kruti Dev 010" pitchFamily="2" charset="0"/>
              </a:rPr>
              <a:t>kr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kh"kZdksa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vUrxZr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cryk;h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ldrh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%</a:t>
            </a:r>
          </a:p>
          <a:p>
            <a:pPr algn="just"/>
            <a:r>
              <a:rPr lang="en-IN" sz="2400" dirty="0" smtClean="0">
                <a:latin typeface="Kruti Dev 010" pitchFamily="2" charset="0"/>
              </a:rPr>
              <a:t>1- </a:t>
            </a:r>
            <a:r>
              <a:rPr lang="en-IN" sz="2400" b="1" dirty="0" err="1" smtClean="0">
                <a:latin typeface="Kruti Dev 010" pitchFamily="2" charset="0"/>
              </a:rPr>
              <a:t>vkSfpR;iw.kZrk</a:t>
            </a:r>
            <a:r>
              <a:rPr lang="en-IN" sz="2400" b="1" dirty="0" smtClean="0">
                <a:latin typeface="Kruti Dev 010" pitchFamily="2" charset="0"/>
              </a:rPr>
              <a:t> dh /</a:t>
            </a:r>
            <a:r>
              <a:rPr lang="en-IN" sz="2400" b="1" dirty="0" err="1" smtClean="0">
                <a:latin typeface="Kruti Dev 010" pitchFamily="2" charset="0"/>
              </a:rPr>
              <a:t>kj.kk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esa</a:t>
            </a:r>
            <a:r>
              <a:rPr lang="en-IN" sz="2400" b="1" dirty="0" smtClean="0">
                <a:latin typeface="Kruti Dev 010" pitchFamily="2" charset="0"/>
              </a:rPr>
              <a:t> ,d </a:t>
            </a:r>
            <a:r>
              <a:rPr lang="en-IN" sz="2400" b="1" dirty="0" err="1" smtClean="0">
                <a:latin typeface="Kruti Dev 010" pitchFamily="2" charset="0"/>
              </a:rPr>
              <a:t>fo'ks"k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fo'okl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fodflr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djus</a:t>
            </a:r>
            <a:r>
              <a:rPr lang="en-IN" sz="2400" b="1" dirty="0" smtClean="0">
                <a:latin typeface="Kruti Dev 010" pitchFamily="2" charset="0"/>
              </a:rPr>
              <a:t> dh </a:t>
            </a:r>
            <a:r>
              <a:rPr lang="en-IN" sz="2400" b="1" dirty="0" err="1" smtClean="0">
                <a:latin typeface="Kruti Dev 010" pitchFamily="2" charset="0"/>
              </a:rPr>
              <a:t>O;oLFkk</a:t>
            </a:r>
            <a:r>
              <a:rPr lang="en-IN" sz="2400" b="1" dirty="0" smtClean="0">
                <a:latin typeface="Kruti Dev 010" pitchFamily="2" charset="0"/>
              </a:rPr>
              <a:t> dh {</a:t>
            </a:r>
            <a:r>
              <a:rPr lang="en-IN" sz="2400" b="1" dirty="0" err="1" smtClean="0">
                <a:latin typeface="Kruti Dev 010" pitchFamily="2" charset="0"/>
              </a:rPr>
              <a:t>kerk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lfEefyr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gS</a:t>
            </a:r>
            <a:r>
              <a:rPr lang="en-IN" sz="2400" b="1" dirty="0" smtClean="0">
                <a:latin typeface="Kruti Dev 010" pitchFamily="2" charset="0"/>
              </a:rPr>
              <a:t>%</a:t>
            </a:r>
          </a:p>
          <a:p>
            <a:pPr algn="just"/>
            <a:r>
              <a:rPr lang="en-IN" sz="2400" dirty="0" smtClean="0">
                <a:latin typeface="Kruti Dev 010" pitchFamily="2" charset="0"/>
              </a:rPr>
              <a:t>	</a:t>
            </a:r>
            <a:r>
              <a:rPr lang="en-IN" sz="2400" dirty="0" err="1" smtClean="0">
                <a:latin typeface="Kruti Dev 010" pitchFamily="2" charset="0"/>
              </a:rPr>
              <a:t>fdlh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O;oLFkk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vkSfpR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bl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ckr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fuHkZj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ogk</a:t>
            </a:r>
            <a:r>
              <a:rPr lang="en-IN" sz="2400" dirty="0" smtClean="0">
                <a:latin typeface="Kruti Dev 010" pitchFamily="2" charset="0"/>
              </a:rPr>
              <a:t>¡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yksx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vius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fo'oklksa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ml </a:t>
            </a:r>
            <a:r>
              <a:rPr lang="en-IN" sz="2400" dirty="0" err="1" smtClean="0">
                <a:latin typeface="Kruti Dev 010" pitchFamily="2" charset="0"/>
              </a:rPr>
              <a:t>iz.kkyh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lhek</a:t>
            </a:r>
            <a:r>
              <a:rPr lang="en-IN" sz="2400" dirty="0" smtClean="0">
                <a:latin typeface="Kruti Dev 010" pitchFamily="2" charset="0"/>
              </a:rPr>
              <a:t> rd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/k le&gt;</a:t>
            </a:r>
            <a:r>
              <a:rPr lang="en-IN" sz="2400" dirty="0" err="1" smtClean="0">
                <a:latin typeface="Kruti Dev 010" pitchFamily="2" charset="0"/>
              </a:rPr>
              <a:t>rs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r>
              <a:rPr lang="en-IN" sz="2400" dirty="0" smtClean="0">
                <a:latin typeface="Kruti Dev 010" pitchFamily="2" charset="0"/>
              </a:rPr>
              <a:t> ;fn </a:t>
            </a:r>
            <a:r>
              <a:rPr lang="en-IN" sz="2400" dirty="0" err="1" smtClean="0">
                <a:latin typeface="Kruti Dev 010" pitchFamily="2" charset="0"/>
              </a:rPr>
              <a:t>dqN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O;fDr;ksa</a:t>
            </a:r>
            <a:r>
              <a:rPr lang="en-IN" sz="2400" dirty="0" smtClean="0">
                <a:latin typeface="Kruti Dev 010" pitchFamily="2" charset="0"/>
              </a:rPr>
              <a:t> us </a:t>
            </a:r>
            <a:r>
              <a:rPr lang="en-IN" sz="2400" dirty="0" err="1" smtClean="0">
                <a:latin typeface="Kruti Dev 010" pitchFamily="2" charset="0"/>
              </a:rPr>
              <a:t>vius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ladqfpr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fgrksa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lkeus</a:t>
            </a:r>
            <a:r>
              <a:rPr lang="en-IN" sz="2400" dirty="0" smtClean="0">
                <a:latin typeface="Kruti Dev 010" pitchFamily="2" charset="0"/>
              </a:rPr>
              <a:t> j[</a:t>
            </a:r>
            <a:r>
              <a:rPr lang="en-IN" sz="2400" dirty="0" err="1" smtClean="0">
                <a:latin typeface="Kruti Dev 010" pitchFamily="2" charset="0"/>
              </a:rPr>
              <a:t>kdj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dzkfUr</a:t>
            </a:r>
            <a:r>
              <a:rPr lang="en-IN" sz="2400" dirty="0" smtClean="0">
                <a:latin typeface="Kruti Dev 010" pitchFamily="2" charset="0"/>
              </a:rPr>
              <a:t> ;k </a:t>
            </a:r>
            <a:r>
              <a:rPr lang="en-IN" sz="2400" dirty="0" err="1" smtClean="0">
                <a:latin typeface="Kruti Dev 010" pitchFamily="2" charset="0"/>
              </a:rPr>
              <a:t>vU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fdlh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kfud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ku</a:t>
            </a:r>
            <a:r>
              <a:rPr lang="en-IN" sz="2400" dirty="0" smtClean="0">
                <a:latin typeface="Kruti Dev 010" pitchFamily="2" charset="0"/>
              </a:rPr>
              <a:t> }</a:t>
            </a:r>
            <a:r>
              <a:rPr lang="en-IN" sz="2400" dirty="0" err="1" smtClean="0">
                <a:latin typeface="Kruti Dev 010" pitchFamily="2" charset="0"/>
              </a:rPr>
              <a:t>kjk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kklu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kfDr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vius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gkFk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fy;k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rks</a:t>
            </a:r>
            <a:r>
              <a:rPr lang="en-IN" sz="2400" dirty="0" smtClean="0">
                <a:latin typeface="Kruti Dev 010" pitchFamily="2" charset="0"/>
              </a:rPr>
              <a:t> ,</a:t>
            </a:r>
            <a:r>
              <a:rPr lang="en-IN" sz="2400" dirty="0" err="1" smtClean="0">
                <a:latin typeface="Kruti Dev 010" pitchFamily="2" charset="0"/>
              </a:rPr>
              <a:t>sls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O;fDr;ksa</a:t>
            </a:r>
            <a:endParaRPr lang="en-IN" sz="2400" dirty="0" smtClean="0">
              <a:latin typeface="Kruti Dev 010" pitchFamily="2" charset="0"/>
            </a:endParaRPr>
          </a:p>
          <a:p>
            <a:pPr algn="just"/>
            <a:r>
              <a:rPr lang="en-IN" sz="2400" dirty="0" smtClean="0">
                <a:latin typeface="Kruti Dev 010" pitchFamily="2" charset="0"/>
              </a:rPr>
              <a:t>dh '</a:t>
            </a:r>
            <a:r>
              <a:rPr lang="en-IN" sz="2400" dirty="0" err="1" smtClean="0">
                <a:latin typeface="Kruti Dev 010" pitchFamily="2" charset="0"/>
              </a:rPr>
              <a:t>kfDr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yksxksa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LokHkkfod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Lohd`fr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izkIr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ldrhA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ijUrq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lEHko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endParaRPr lang="en-IN" sz="24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571481"/>
            <a:ext cx="864399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dirty="0" err="1" smtClean="0">
                <a:latin typeface="Kruti Dev 010" pitchFamily="2" charset="0"/>
              </a:rPr>
              <a:t>dqN</a:t>
            </a:r>
            <a:r>
              <a:rPr lang="en-IN" sz="2400" dirty="0" smtClean="0">
                <a:latin typeface="Kruti Dev 010" pitchFamily="2" charset="0"/>
              </a:rPr>
              <a:t> le; </a:t>
            </a:r>
            <a:r>
              <a:rPr lang="en-IN" sz="2400" dirty="0" err="1" smtClean="0">
                <a:latin typeface="Kruti Dev 010" pitchFamily="2" charset="0"/>
              </a:rPr>
              <a:t>i'pkr</a:t>
            </a:r>
            <a:r>
              <a:rPr lang="en-IN" sz="2400" dirty="0" smtClean="0">
                <a:latin typeface="Kruti Dev 010" pitchFamily="2" charset="0"/>
              </a:rPr>
              <a:t>~ </a:t>
            </a:r>
            <a:r>
              <a:rPr lang="en-IN" sz="2400" dirty="0" err="1" smtClean="0">
                <a:latin typeface="Kruti Dev 010" pitchFamily="2" charset="0"/>
              </a:rPr>
              <a:t>yksx</a:t>
            </a:r>
            <a:r>
              <a:rPr lang="en-IN" sz="2400" dirty="0" smtClean="0">
                <a:latin typeface="Kruti Dev 010" pitchFamily="2" charset="0"/>
              </a:rPr>
              <a:t> ;g </a:t>
            </a:r>
            <a:r>
              <a:rPr lang="en-IN" sz="2400" dirty="0" err="1" smtClean="0">
                <a:latin typeface="Kruti Dev 010" pitchFamily="2" charset="0"/>
              </a:rPr>
              <a:t>Lohdkj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yxsa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u;h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ljdkj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muds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fgrksa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vuqowQy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;fn </a:t>
            </a:r>
            <a:r>
              <a:rPr lang="en-IN" sz="2400" dirty="0" err="1" smtClean="0">
                <a:latin typeface="Kruti Dev 010" pitchFamily="2" charset="0"/>
              </a:rPr>
              <a:t>yksxksa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,</a:t>
            </a:r>
            <a:r>
              <a:rPr lang="en-IN" sz="2400" dirty="0" err="1" smtClean="0">
                <a:latin typeface="Kruti Dev 010" pitchFamily="2" charset="0"/>
              </a:rPr>
              <a:t>slk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fo'okl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mRiUu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tk;s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rks</a:t>
            </a:r>
            <a:r>
              <a:rPr lang="en-IN" sz="2400" dirty="0" smtClean="0">
                <a:latin typeface="Kruti Dev 010" pitchFamily="2" charset="0"/>
              </a:rPr>
              <a:t> ml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O;oLFkk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izkIr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izdkj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vkSfpR;iw.kZrk</a:t>
            </a:r>
            <a:r>
              <a:rPr lang="en-IN" sz="2400" dirty="0" smtClean="0">
                <a:latin typeface="Kruti Dev 010" pitchFamily="2" charset="0"/>
              </a:rPr>
              <a:t> dh /</a:t>
            </a:r>
            <a:r>
              <a:rPr lang="en-IN" sz="2400" dirty="0" err="1" smtClean="0">
                <a:latin typeface="Kruti Dev 010" pitchFamily="2" charset="0"/>
              </a:rPr>
              <a:t>kj.kk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O;oLFkk</a:t>
            </a:r>
            <a:r>
              <a:rPr lang="en-IN" sz="2400" dirty="0" smtClean="0">
                <a:latin typeface="Kruti Dev 010" pitchFamily="2" charset="0"/>
              </a:rPr>
              <a:t> dh ;g ;</a:t>
            </a:r>
            <a:r>
              <a:rPr lang="en-IN" sz="2400" dirty="0" err="1" smtClean="0">
                <a:latin typeface="Kruti Dev 010" pitchFamily="2" charset="0"/>
              </a:rPr>
              <a:t>ksX;rk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lfEefyr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og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yksxksa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fo'okl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mRiUu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cuk;s</a:t>
            </a:r>
            <a:r>
              <a:rPr lang="en-IN" sz="2400" dirty="0" smtClean="0">
                <a:latin typeface="Kruti Dev 010" pitchFamily="2" charset="0"/>
              </a:rPr>
              <a:t> j[</a:t>
            </a:r>
            <a:r>
              <a:rPr lang="en-IN" sz="2400" dirty="0" err="1" smtClean="0">
                <a:latin typeface="Kruti Dev 010" pitchFamily="2" charset="0"/>
              </a:rPr>
              <a:t>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;g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O;oLFkk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mlds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vUrxZr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LFkkfir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x;h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laLFkk</a:t>
            </a:r>
            <a:r>
              <a:rPr lang="en-IN" sz="2400" dirty="0" smtClean="0">
                <a:latin typeface="Kruti Dev 010" pitchFamily="2" charset="0"/>
              </a:rPr>
              <a:t>,¡ </a:t>
            </a:r>
            <a:r>
              <a:rPr lang="en-IN" sz="2400" dirty="0" err="1" smtClean="0">
                <a:latin typeface="Kruti Dev 010" pitchFamily="2" charset="0"/>
              </a:rPr>
              <a:t>muds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fgrksa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n`f"V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lokZf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mi;qDr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gSaA</a:t>
            </a:r>
            <a:endParaRPr lang="en-IN" sz="2400" dirty="0" smtClean="0">
              <a:latin typeface="Kruti Dev 010" pitchFamily="2" charset="0"/>
            </a:endParaRPr>
          </a:p>
          <a:p>
            <a:endParaRPr lang="en-IN" sz="2400" dirty="0" smtClean="0">
              <a:latin typeface="Kruti Dev 010" pitchFamily="2" charset="0"/>
            </a:endParaRPr>
          </a:p>
          <a:p>
            <a:pPr algn="just"/>
            <a:r>
              <a:rPr lang="en-IN" sz="2400" dirty="0" smtClean="0">
                <a:latin typeface="Kruti Dev 010" pitchFamily="2" charset="0"/>
              </a:rPr>
              <a:t>2- </a:t>
            </a:r>
            <a:r>
              <a:rPr lang="en-IN" sz="2400" b="1" dirty="0" err="1" smtClean="0">
                <a:latin typeface="Kruti Dev 010" pitchFamily="2" charset="0"/>
              </a:rPr>
              <a:t>vkSfpR</a:t>
            </a:r>
            <a:r>
              <a:rPr lang="en-IN" sz="2400" b="1" dirty="0" smtClean="0">
                <a:latin typeface="Kruti Dev 010" pitchFamily="2" charset="0"/>
              </a:rPr>
              <a:t>; dh /</a:t>
            </a:r>
            <a:r>
              <a:rPr lang="en-IN" sz="2400" b="1" dirty="0" err="1" smtClean="0">
                <a:latin typeface="Kruti Dev 010" pitchFamily="2" charset="0"/>
              </a:rPr>
              <a:t>kj.kk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osQ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lkFk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izHkkodrk</a:t>
            </a:r>
            <a:r>
              <a:rPr lang="en-IN" sz="2400" b="1" dirty="0" smtClean="0">
                <a:latin typeface="Kruti Dev 010" pitchFamily="2" charset="0"/>
              </a:rPr>
              <a:t> dh /</a:t>
            </a:r>
            <a:r>
              <a:rPr lang="en-IN" sz="2400" b="1" dirty="0" err="1" smtClean="0">
                <a:latin typeface="Kruti Dev 010" pitchFamily="2" charset="0"/>
              </a:rPr>
              <a:t>kj.kk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lEc</a:t>
            </a:r>
            <a:r>
              <a:rPr lang="en-IN" sz="2400" b="1" dirty="0" smtClean="0">
                <a:latin typeface="Kruti Dev 010" pitchFamily="2" charset="0"/>
              </a:rPr>
              <a:t>) </a:t>
            </a:r>
            <a:r>
              <a:rPr lang="en-IN" sz="2400" b="1" dirty="0" err="1" smtClean="0">
                <a:latin typeface="Kruti Dev 010" pitchFamily="2" charset="0"/>
              </a:rPr>
              <a:t>gS&amp;izks</a:t>
            </a:r>
            <a:r>
              <a:rPr lang="en-IN" sz="2400" b="1" dirty="0" smtClean="0">
                <a:latin typeface="Kruti Dev 010" pitchFamily="2" charset="0"/>
              </a:rPr>
              <a:t>- </a:t>
            </a:r>
            <a:r>
              <a:rPr lang="en-IN" sz="2400" b="1" dirty="0" err="1" smtClean="0">
                <a:latin typeface="Kruti Dev 010" pitchFamily="2" charset="0"/>
              </a:rPr>
              <a:t>fyilsV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	</a:t>
            </a:r>
            <a:r>
              <a:rPr lang="en-IN" sz="2400" dirty="0" err="1" smtClean="0">
                <a:latin typeface="Kruti Dev 010" pitchFamily="2" charset="0"/>
              </a:rPr>
              <a:t>dFku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fdlh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O;oLFkk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fLFkjrk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mldh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mldh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izHkkodrk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fuHkZj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fdlh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O;oLFkk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rHkh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izkIr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ldrh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tcfd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mlus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dqN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lhek</a:t>
            </a:r>
            <a:r>
              <a:rPr lang="en-IN" sz="2400" dirty="0" smtClean="0">
                <a:latin typeface="Kruti Dev 010" pitchFamily="2" charset="0"/>
              </a:rPr>
              <a:t> rd </a:t>
            </a:r>
            <a:r>
              <a:rPr lang="en-IN" sz="2400" dirty="0" err="1" smtClean="0">
                <a:latin typeface="Kruti Dev 010" pitchFamily="2" charset="0"/>
              </a:rPr>
              <a:t>izHkkodrk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izkIr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endParaRPr lang="en-IN" sz="2400" dirty="0" smtClean="0">
              <a:latin typeface="Kruti Dev 010" pitchFamily="2" charset="0"/>
            </a:endParaRPr>
          </a:p>
          <a:p>
            <a:endParaRPr lang="en-IN" sz="2400" dirty="0" smtClean="0">
              <a:latin typeface="Kruti Dev 010" pitchFamily="2" charset="0"/>
            </a:endParaRPr>
          </a:p>
          <a:p>
            <a:pPr algn="just"/>
            <a:r>
              <a:rPr lang="en-IN" sz="2400" dirty="0" smtClean="0">
                <a:latin typeface="Kruti Dev 010" pitchFamily="2" charset="0"/>
              </a:rPr>
              <a:t>3- </a:t>
            </a:r>
            <a:r>
              <a:rPr lang="en-IN" sz="2400" b="1" dirty="0" err="1" smtClean="0">
                <a:latin typeface="Kruti Dev 010" pitchFamily="2" charset="0"/>
              </a:rPr>
              <a:t>fdlh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O;oLFkk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dk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vkSfpR</a:t>
            </a:r>
            <a:r>
              <a:rPr lang="en-IN" sz="2400" b="1" dirty="0" smtClean="0">
                <a:latin typeface="Kruti Dev 010" pitchFamily="2" charset="0"/>
              </a:rPr>
              <a:t>; </a:t>
            </a:r>
            <a:r>
              <a:rPr lang="en-IN" sz="2400" b="1" dirty="0" err="1" smtClean="0">
                <a:latin typeface="Kruti Dev 010" pitchFamily="2" charset="0"/>
              </a:rPr>
              <a:t>lEcfU</a:t>
            </a:r>
            <a:r>
              <a:rPr lang="en-IN" sz="2400" b="1" dirty="0" smtClean="0">
                <a:latin typeface="Kruti Dev 010" pitchFamily="2" charset="0"/>
              </a:rPr>
              <a:t>/r </a:t>
            </a:r>
            <a:r>
              <a:rPr lang="en-IN" sz="2400" b="1" dirty="0" err="1" smtClean="0">
                <a:latin typeface="Kruti Dev 010" pitchFamily="2" charset="0"/>
              </a:rPr>
              <a:t>yksxksa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osQ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ewY;ksa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ij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fuHkZj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djrk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gS</a:t>
            </a:r>
            <a:r>
              <a:rPr lang="en-IN" sz="2400" b="1" dirty="0" smtClean="0">
                <a:latin typeface="Kruti Dev 010" pitchFamily="2" charset="0"/>
              </a:rPr>
              <a:t>% 	</a:t>
            </a:r>
            <a:r>
              <a:rPr lang="en-IN" sz="2400" dirty="0" err="1" smtClean="0">
                <a:latin typeface="Kruti Dev 010" pitchFamily="2" charset="0"/>
              </a:rPr>
              <a:t>fdlh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O;oLFkk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yksxksa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LokHkkfod</a:t>
            </a:r>
            <a:r>
              <a:rPr lang="en-IN" sz="2400" dirty="0" smtClean="0">
                <a:latin typeface="Kruti Dev 010" pitchFamily="2" charset="0"/>
              </a:rPr>
              <a:t> ;k ,</a:t>
            </a:r>
            <a:r>
              <a:rPr lang="en-IN" sz="2400" dirty="0" err="1" smtClean="0">
                <a:latin typeface="Kruti Dev 010" pitchFamily="2" charset="0"/>
              </a:rPr>
              <a:t>sfPNd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lgefr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nwljs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kCnksa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rHkh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izkIr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tcfd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og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loZlkekU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turk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ewY;ksa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fo'oklksa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kfjr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mnkgj.k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fy</a:t>
            </a:r>
            <a:r>
              <a:rPr lang="en-IN" sz="2400" dirty="0" smtClean="0">
                <a:latin typeface="Kruti Dev 010" pitchFamily="2" charset="0"/>
              </a:rPr>
              <a:t>,] ;fn </a:t>
            </a:r>
            <a:r>
              <a:rPr lang="en-IN" sz="2400" dirty="0" err="1" smtClean="0">
                <a:latin typeface="Kruti Dev 010" pitchFamily="2" charset="0"/>
              </a:rPr>
              <a:t>fdlh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ns'k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yksdrU</a:t>
            </a:r>
            <a:r>
              <a:rPr lang="en-IN" sz="2400" dirty="0" smtClean="0">
                <a:latin typeface="Kruti Dev 010" pitchFamily="2" charset="0"/>
              </a:rPr>
              <a:t>= dh </a:t>
            </a:r>
            <a:r>
              <a:rPr lang="en-IN" sz="2400" dirty="0" err="1" smtClean="0">
                <a:latin typeface="Kruti Dev 010" pitchFamily="2" charset="0"/>
              </a:rPr>
              <a:t>tM+sa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xgjh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teh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gqbZ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rks</a:t>
            </a:r>
            <a:r>
              <a:rPr lang="en-IN" sz="2400" dirty="0" smtClean="0">
                <a:latin typeface="Kruti Dev 010" pitchFamily="2" charset="0"/>
              </a:rPr>
              <a:t> ,</a:t>
            </a:r>
            <a:r>
              <a:rPr lang="en-IN" sz="2400" dirty="0" err="1" smtClean="0">
                <a:latin typeface="Kruti Dev 010" pitchFamily="2" charset="0"/>
              </a:rPr>
              <a:t>slh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ljdkj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fLFkfr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izkIr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gksuk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cgqr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dfBu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endParaRPr lang="en-IN" sz="24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714357"/>
            <a:ext cx="864399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err="1" smtClean="0">
                <a:latin typeface="Kruti Dev 010" pitchFamily="2" charset="0"/>
              </a:rPr>
              <a:t>ftlus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xSj&amp;yksdrkfU</a:t>
            </a:r>
            <a:r>
              <a:rPr lang="en-IN" sz="2400" dirty="0" smtClean="0">
                <a:latin typeface="Kruti Dev 010" pitchFamily="2" charset="0"/>
              </a:rPr>
              <a:t>=</a:t>
            </a:r>
            <a:r>
              <a:rPr lang="en-IN" sz="2400" dirty="0" err="1" smtClean="0">
                <a:latin typeface="Kruti Dev 010" pitchFamily="2" charset="0"/>
              </a:rPr>
              <a:t>kd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xSj&amp;laoS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kfud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rjhdksa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lÙkk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izkIr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gksA</a:t>
            </a:r>
            <a:endParaRPr lang="en-IN" sz="2400" dirty="0" smtClean="0">
              <a:latin typeface="Kruti Dev 010" pitchFamily="2" charset="0"/>
            </a:endParaRPr>
          </a:p>
          <a:p>
            <a:endParaRPr lang="en-IN" sz="2400" dirty="0" smtClean="0">
              <a:latin typeface="Kruti Dev 010" pitchFamily="2" charset="0"/>
            </a:endParaRPr>
          </a:p>
          <a:p>
            <a:pPr algn="just"/>
            <a:r>
              <a:rPr lang="en-IN" sz="2400" dirty="0" smtClean="0"/>
              <a:t>4- </a:t>
            </a:r>
            <a:r>
              <a:rPr lang="en-IN" sz="2400" b="1" dirty="0" err="1" smtClean="0">
                <a:latin typeface="Kruti Dev 010" pitchFamily="2" charset="0"/>
              </a:rPr>
              <a:t>oS</a:t>
            </a:r>
            <a:r>
              <a:rPr lang="en-IN" sz="2400" b="1" dirty="0" smtClean="0">
                <a:latin typeface="Kruti Dev 010" pitchFamily="2" charset="0"/>
              </a:rPr>
              <a:t>/</a:t>
            </a:r>
            <a:r>
              <a:rPr lang="en-IN" sz="2400" b="1" dirty="0" err="1" smtClean="0">
                <a:latin typeface="Kruti Dev 010" pitchFamily="2" charset="0"/>
              </a:rPr>
              <a:t>rk</a:t>
            </a:r>
            <a:r>
              <a:rPr lang="en-IN" sz="2400" b="1" dirty="0" smtClean="0">
                <a:latin typeface="Kruti Dev 010" pitchFamily="2" charset="0"/>
              </a:rPr>
              <a:t> '</a:t>
            </a:r>
            <a:r>
              <a:rPr lang="en-IN" sz="2400" b="1" dirty="0" err="1" smtClean="0">
                <a:latin typeface="Kruti Dev 010" pitchFamily="2" charset="0"/>
              </a:rPr>
              <a:t>kfDr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dks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lÙkk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esa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ifjofrZr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djus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dk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xq.k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gS</a:t>
            </a:r>
            <a:r>
              <a:rPr lang="en-IN" sz="2400" b="1" dirty="0" smtClean="0">
                <a:latin typeface="Kruti Dev 010" pitchFamily="2" charset="0"/>
              </a:rPr>
              <a:t>% </a:t>
            </a:r>
          </a:p>
          <a:p>
            <a:r>
              <a:rPr lang="en-IN" sz="2400" dirty="0" smtClean="0">
                <a:latin typeface="Kruti Dev 010" pitchFamily="2" charset="0"/>
              </a:rPr>
              <a:t>	,d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dgkor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b="1" dirty="0" smtClean="0">
                <a:latin typeface="Kruti Dev 010" pitchFamily="2" charset="0"/>
              </a:rPr>
              <a:t>^</a:t>
            </a:r>
            <a:r>
              <a:rPr lang="en-IN" sz="2400" b="1" dirty="0" err="1" smtClean="0">
                <a:latin typeface="Kruti Dev 010" pitchFamily="2" charset="0"/>
              </a:rPr>
              <a:t>mfpr</a:t>
            </a:r>
            <a:r>
              <a:rPr lang="en-IN" sz="2400" b="1" dirty="0" smtClean="0">
                <a:latin typeface="Kruti Dev 010" pitchFamily="2" charset="0"/>
              </a:rPr>
              <a:t> '</a:t>
            </a:r>
            <a:r>
              <a:rPr lang="en-IN" sz="2400" b="1" dirty="0" err="1" smtClean="0">
                <a:latin typeface="Kruti Dev 010" pitchFamily="2" charset="0"/>
              </a:rPr>
              <a:t>kfDr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gh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lÙkk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gksrh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gS</a:t>
            </a:r>
            <a:r>
              <a:rPr lang="en-IN" sz="2400" b="1" dirty="0" smtClean="0">
                <a:latin typeface="Kruti Dev 010" pitchFamily="2" charset="0"/>
              </a:rPr>
              <a:t>*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(Legitimate Power is Authority),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vk'k</a:t>
            </a:r>
            <a:r>
              <a:rPr lang="en-IN" sz="2400" dirty="0" smtClean="0">
                <a:latin typeface="Kruti Dev 010" pitchFamily="2" charset="0"/>
              </a:rPr>
              <a:t>; ;g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kfDr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lÙkk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fLFkfr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rHkh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izkIr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tcfd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mlus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tulkekU</a:t>
            </a:r>
            <a:r>
              <a:rPr lang="en-IN" sz="2400" dirty="0" smtClean="0">
                <a:latin typeface="Kruti Dev 010" pitchFamily="2" charset="0"/>
              </a:rPr>
              <a:t>; dh </a:t>
            </a:r>
            <a:r>
              <a:rPr lang="en-IN" sz="2400" dirty="0" err="1" smtClean="0">
                <a:latin typeface="Kruti Dev 010" pitchFamily="2" charset="0"/>
              </a:rPr>
              <a:t>n`f"V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izkIr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fy;k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gksA</a:t>
            </a:r>
            <a:r>
              <a:rPr lang="en-IN" sz="2400" dirty="0" smtClean="0">
                <a:latin typeface="Kruti Dev 010" pitchFamily="2" charset="0"/>
              </a:rPr>
              <a:t> ;fn </a:t>
            </a:r>
            <a:r>
              <a:rPr lang="en-IN" sz="2400" dirty="0" err="1" smtClean="0">
                <a:latin typeface="Kruti Dev 010" pitchFamily="2" charset="0"/>
              </a:rPr>
              <a:t>fdlh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O;fDr</a:t>
            </a:r>
            <a:r>
              <a:rPr lang="en-IN" sz="2400" dirty="0" smtClean="0">
                <a:latin typeface="Kruti Dev 010" pitchFamily="2" charset="0"/>
              </a:rPr>
              <a:t> ;k </a:t>
            </a:r>
            <a:r>
              <a:rPr lang="en-IN" sz="2400" dirty="0" err="1" smtClean="0">
                <a:latin typeface="Kruti Dev 010" pitchFamily="2" charset="0"/>
              </a:rPr>
              <a:t>laLFkk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ikl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kfDr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vfLrRo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mlds</a:t>
            </a:r>
            <a:r>
              <a:rPr lang="en-IN" sz="2400" dirty="0" smtClean="0">
                <a:latin typeface="Kruti Dev 010" pitchFamily="2" charset="0"/>
              </a:rPr>
              <a:t> }</a:t>
            </a:r>
            <a:r>
              <a:rPr lang="en-IN" sz="2400" dirty="0" err="1" smtClean="0">
                <a:latin typeface="Kruti Dev 010" pitchFamily="2" charset="0"/>
              </a:rPr>
              <a:t>kjk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ncko</a:t>
            </a:r>
            <a:r>
              <a:rPr lang="en-IN" sz="2400" dirty="0" smtClean="0">
                <a:latin typeface="Kruti Dev 010" pitchFamily="2" charset="0"/>
              </a:rPr>
              <a:t> ;k </a:t>
            </a:r>
            <a:r>
              <a:rPr lang="en-IN" sz="2400" dirty="0" err="1" smtClean="0">
                <a:latin typeface="Kruti Dev 010" pitchFamily="2" charset="0"/>
              </a:rPr>
              <a:t>Hk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vius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vkns'kksa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ikyu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djok;k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rks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vk'k</a:t>
            </a:r>
            <a:r>
              <a:rPr lang="en-IN" sz="2400" dirty="0" smtClean="0">
                <a:latin typeface="Kruti Dev 010" pitchFamily="2" charset="0"/>
              </a:rPr>
              <a:t>; ;g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og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O;fDr</a:t>
            </a:r>
            <a:r>
              <a:rPr lang="en-IN" sz="2400" dirty="0" smtClean="0">
                <a:latin typeface="Kruti Dev 010" pitchFamily="2" charset="0"/>
              </a:rPr>
              <a:t> ;k </a:t>
            </a:r>
            <a:r>
              <a:rPr lang="en-IN" sz="2400" dirty="0" err="1" smtClean="0">
                <a:latin typeface="Kruti Dev 010" pitchFamily="2" charset="0"/>
              </a:rPr>
              <a:t>laLFkk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dsoy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kfDr&amp;lEiUu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lÙkk&amp;lEiUu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ughaA</a:t>
            </a:r>
            <a:r>
              <a:rPr lang="en-IN" sz="2400" dirty="0" smtClean="0">
                <a:latin typeface="Kruti Dev 010" pitchFamily="2" charset="0"/>
              </a:rPr>
              <a:t> ;fn '</a:t>
            </a:r>
            <a:r>
              <a:rPr lang="en-IN" sz="2400" dirty="0" err="1" smtClean="0">
                <a:latin typeface="Kruti Dev 010" pitchFamily="2" charset="0"/>
              </a:rPr>
              <a:t>kfDr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yksxksa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foosd;qDr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dlkSVh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iwjh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mrjrh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rks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lÙkk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uke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fn;k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ldrkA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vfHkizk</a:t>
            </a:r>
            <a:r>
              <a:rPr lang="en-IN" sz="2400" dirty="0" smtClean="0">
                <a:latin typeface="Kruti Dev 010" pitchFamily="2" charset="0"/>
              </a:rPr>
              <a:t>; ;g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gh</a:t>
            </a:r>
            <a:r>
              <a:rPr lang="en-IN" sz="2400" dirty="0" smtClean="0">
                <a:latin typeface="Kruti Dev 010" pitchFamily="2" charset="0"/>
              </a:rPr>
              <a:t> ,d ,</a:t>
            </a:r>
            <a:r>
              <a:rPr lang="en-IN" sz="2400" dirty="0" err="1" smtClean="0">
                <a:latin typeface="Kruti Dev 010" pitchFamily="2" charset="0"/>
              </a:rPr>
              <a:t>slk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xq.k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tks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kfDr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lÙkk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ifj.kr </a:t>
            </a:r>
            <a:r>
              <a:rPr lang="en-IN" sz="2400" dirty="0" err="1" smtClean="0">
                <a:latin typeface="Kruti Dev 010" pitchFamily="2" charset="0"/>
              </a:rPr>
              <a:t>djrk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endParaRPr lang="en-IN" sz="2400" dirty="0" smtClean="0">
              <a:latin typeface="Kruti Dev 010" pitchFamily="2" charset="0"/>
            </a:endParaRPr>
          </a:p>
          <a:p>
            <a:endParaRPr lang="en-IN" sz="2400" dirty="0" smtClean="0">
              <a:latin typeface="Kruti Dev 010" pitchFamily="2" charset="0"/>
            </a:endParaRPr>
          </a:p>
          <a:p>
            <a:r>
              <a:rPr lang="en-IN" sz="2400" dirty="0" smtClean="0">
                <a:latin typeface="Kruti Dev 010" pitchFamily="2" charset="0"/>
              </a:rPr>
              <a:t>5- </a:t>
            </a:r>
            <a:r>
              <a:rPr lang="en-IN" sz="2400" b="1" dirty="0" err="1" smtClean="0">
                <a:latin typeface="Kruti Dev 010" pitchFamily="2" charset="0"/>
              </a:rPr>
              <a:t>oS</a:t>
            </a:r>
            <a:r>
              <a:rPr lang="en-IN" sz="2400" b="1" dirty="0" smtClean="0">
                <a:latin typeface="Kruti Dev 010" pitchFamily="2" charset="0"/>
              </a:rPr>
              <a:t>/</a:t>
            </a:r>
            <a:r>
              <a:rPr lang="en-IN" sz="2400" b="1" dirty="0" err="1" smtClean="0">
                <a:latin typeface="Kruti Dev 010" pitchFamily="2" charset="0"/>
              </a:rPr>
              <a:t>krk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fo'kky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lkekftd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Lohd`Qfr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ij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vk</a:t>
            </a:r>
            <a:r>
              <a:rPr lang="en-IN" sz="2400" b="1" dirty="0" smtClean="0">
                <a:latin typeface="Kruti Dev 010" pitchFamily="2" charset="0"/>
              </a:rPr>
              <a:t>/</a:t>
            </a:r>
            <a:r>
              <a:rPr lang="en-IN" sz="2400" b="1" dirty="0" err="1" smtClean="0">
                <a:latin typeface="Kruti Dev 010" pitchFamily="2" charset="0"/>
              </a:rPr>
              <a:t>kfjr</a:t>
            </a:r>
            <a:r>
              <a:rPr lang="en-IN" sz="2400" b="1" dirty="0" smtClean="0">
                <a:latin typeface="Kruti Dev 010" pitchFamily="2" charset="0"/>
              </a:rPr>
              <a:t>% </a:t>
            </a:r>
          </a:p>
          <a:p>
            <a:pPr algn="just"/>
            <a:r>
              <a:rPr lang="en-IN" sz="2400" b="1" dirty="0" smtClean="0">
                <a:latin typeface="Kruti Dev 010" pitchFamily="2" charset="0"/>
              </a:rPr>
              <a:t>	</a:t>
            </a:r>
            <a:r>
              <a:rPr lang="en-IN" sz="2400" dirty="0" err="1" smtClean="0">
                <a:latin typeface="Kruti Dev 010" pitchFamily="2" charset="0"/>
              </a:rPr>
              <a:t>fdlh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O;oLFkk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dqN&amp;,d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fo'ks"k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O;fDr;ksa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lgefr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oju</a:t>
            </a:r>
            <a:r>
              <a:rPr lang="en-IN" sz="2400" dirty="0" smtClean="0">
                <a:latin typeface="Kruti Dev 010" pitchFamily="2" charset="0"/>
              </a:rPr>
              <a:t>~ </a:t>
            </a:r>
            <a:r>
              <a:rPr lang="en-IN" sz="2400" dirty="0" err="1" smtClean="0">
                <a:latin typeface="Kruti Dev 010" pitchFamily="2" charset="0"/>
              </a:rPr>
              <a:t>fo'kky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lkekftd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lgefr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fuHkZj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;g </a:t>
            </a:r>
            <a:r>
              <a:rPr lang="en-IN" sz="2400" dirty="0" err="1" smtClean="0">
                <a:latin typeface="Kruti Dev 010" pitchFamily="2" charset="0"/>
              </a:rPr>
              <a:t>fo'kky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lgefr</a:t>
            </a:r>
            <a:r>
              <a:rPr lang="en-IN" sz="2400" dirty="0" smtClean="0">
                <a:latin typeface="Kruti Dev 010" pitchFamily="2" charset="0"/>
              </a:rPr>
              <a:t> ;k </a:t>
            </a:r>
            <a:r>
              <a:rPr lang="en-IN" sz="2400" dirty="0" err="1" smtClean="0">
                <a:latin typeface="Kruti Dev 010" pitchFamily="2" charset="0"/>
              </a:rPr>
              <a:t>Lohd`fr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fdlh</a:t>
            </a:r>
            <a:endParaRPr lang="en-IN" sz="24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714356"/>
            <a:ext cx="87154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dirty="0" err="1" smtClean="0">
                <a:latin typeface="Kruti Dev 010" pitchFamily="2" charset="0"/>
              </a:rPr>
              <a:t>Ckgjh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ncko</a:t>
            </a:r>
            <a:r>
              <a:rPr lang="en-IN" sz="2400" dirty="0" smtClean="0">
                <a:latin typeface="Kruti Dev 010" pitchFamily="2" charset="0"/>
              </a:rPr>
              <a:t> ;k </a:t>
            </a:r>
            <a:r>
              <a:rPr lang="en-IN" sz="2400" dirty="0" err="1" smtClean="0">
                <a:latin typeface="Kruti Dev 010" pitchFamily="2" charset="0"/>
              </a:rPr>
              <a:t>izHkko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dkj.k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gksuh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pkfg</a:t>
            </a:r>
            <a:r>
              <a:rPr lang="en-IN" sz="2400" dirty="0" smtClean="0">
                <a:latin typeface="Kruti Dev 010" pitchFamily="2" charset="0"/>
              </a:rPr>
              <a:t>,] </a:t>
            </a:r>
            <a:r>
              <a:rPr lang="en-IN" sz="2400" dirty="0" err="1" smtClean="0">
                <a:latin typeface="Kruti Dev 010" pitchFamily="2" charset="0"/>
              </a:rPr>
              <a:t>oju</a:t>
            </a:r>
            <a:r>
              <a:rPr lang="en-IN" sz="2400" dirty="0" smtClean="0">
                <a:latin typeface="Kruti Dev 010" pitchFamily="2" charset="0"/>
              </a:rPr>
              <a:t>~ </a:t>
            </a:r>
            <a:r>
              <a:rPr lang="en-IN" sz="2400" dirty="0" err="1" smtClean="0">
                <a:latin typeface="Kruti Dev 010" pitchFamily="2" charset="0"/>
              </a:rPr>
              <a:t>bldk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lEcfU</a:t>
            </a:r>
            <a:r>
              <a:rPr lang="en-IN" sz="2400" dirty="0" smtClean="0">
                <a:latin typeface="Kruti Dev 010" pitchFamily="2" charset="0"/>
              </a:rPr>
              <a:t>/r </a:t>
            </a:r>
            <a:r>
              <a:rPr lang="en-IN" sz="2400" dirty="0" err="1" smtClean="0">
                <a:latin typeface="Kruti Dev 010" pitchFamily="2" charset="0"/>
              </a:rPr>
              <a:t>yksxksa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foosd'khyrk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muds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vius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fo'okl</a:t>
            </a:r>
            <a:r>
              <a:rPr lang="en-IN" sz="2400" dirty="0" smtClean="0">
                <a:latin typeface="Kruti Dev 010" pitchFamily="2" charset="0"/>
              </a:rPr>
              <a:t> ;k </a:t>
            </a:r>
            <a:r>
              <a:rPr lang="en-IN" sz="2400" dirty="0" err="1" smtClean="0">
                <a:latin typeface="Kruti Dev 010" pitchFamily="2" charset="0"/>
              </a:rPr>
              <a:t>fopkj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pkfg,A</a:t>
            </a:r>
            <a:r>
              <a:rPr lang="en-IN" sz="2400" dirty="0" smtClean="0">
                <a:latin typeface="Kruti Dev 010" pitchFamily="2" charset="0"/>
              </a:rPr>
              <a:t> </a:t>
            </a:r>
          </a:p>
          <a:p>
            <a:pPr algn="just"/>
            <a:r>
              <a:rPr lang="en-IN" sz="2400" dirty="0" smtClean="0">
                <a:latin typeface="Kruti Dev 010" pitchFamily="2" charset="0"/>
              </a:rPr>
              <a:t>	</a:t>
            </a:r>
            <a:r>
              <a:rPr lang="en-IN" sz="2400" dirty="0" err="1" smtClean="0">
                <a:latin typeface="Kruti Dev 010" pitchFamily="2" charset="0"/>
              </a:rPr>
              <a:t>bl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izdkj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dqN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fo'ks"k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yksxksa</a:t>
            </a:r>
            <a:r>
              <a:rPr lang="en-IN" sz="2400" dirty="0" smtClean="0">
                <a:latin typeface="Kruti Dev 010" pitchFamily="2" charset="0"/>
              </a:rPr>
              <a:t> ;k </a:t>
            </a:r>
            <a:r>
              <a:rPr lang="en-IN" sz="2400" dirty="0" err="1" smtClean="0">
                <a:latin typeface="Kruti Dev 010" pitchFamily="2" charset="0"/>
              </a:rPr>
              <a:t>dsoy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vfHktu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fuHkZj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djrh</a:t>
            </a:r>
            <a:r>
              <a:rPr lang="en-IN" sz="2400" dirty="0" smtClean="0">
                <a:latin typeface="Kruti Dev 010" pitchFamily="2" charset="0"/>
              </a:rPr>
              <a:t>] </a:t>
            </a:r>
            <a:r>
              <a:rPr lang="en-IN" sz="2400" dirty="0" err="1" smtClean="0">
                <a:latin typeface="Kruti Dev 010" pitchFamily="2" charset="0"/>
              </a:rPr>
              <a:t>oju</a:t>
            </a:r>
            <a:r>
              <a:rPr lang="en-IN" sz="2400" dirty="0" smtClean="0">
                <a:latin typeface="Kruti Dev 010" pitchFamily="2" charset="0"/>
              </a:rPr>
              <a:t>~ </a:t>
            </a:r>
            <a:r>
              <a:rPr lang="en-IN" sz="2400" dirty="0" err="1" smtClean="0">
                <a:latin typeface="Kruti Dev 010" pitchFamily="2" charset="0"/>
              </a:rPr>
              <a:t>fo'kky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lkekftd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Lohd`fr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kfjr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 dh /</a:t>
            </a:r>
            <a:r>
              <a:rPr lang="en-IN" sz="2400" dirty="0" err="1" smtClean="0">
                <a:latin typeface="Kruti Dev 010" pitchFamily="2" charset="0"/>
              </a:rPr>
              <a:t>kj.kk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ewyr</a:t>
            </a:r>
            <a:r>
              <a:rPr lang="en-IN" sz="2400" dirty="0" smtClean="0">
                <a:latin typeface="Kruti Dev 010" pitchFamily="2" charset="0"/>
              </a:rPr>
              <a:t>% ml ;</a:t>
            </a:r>
            <a:r>
              <a:rPr lang="en-IN" sz="2400" dirty="0" err="1" smtClean="0">
                <a:latin typeface="Kruti Dev 010" pitchFamily="2" charset="0"/>
              </a:rPr>
              <a:t>ksX;rk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kfjr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ftl</a:t>
            </a:r>
            <a:r>
              <a:rPr lang="en-IN" sz="2400" dirty="0" smtClean="0">
                <a:latin typeface="Kruti Dev 010" pitchFamily="2" charset="0"/>
              </a:rPr>
              <a:t> ;</a:t>
            </a:r>
            <a:r>
              <a:rPr lang="en-IN" sz="2400" dirty="0" err="1" smtClean="0">
                <a:latin typeface="Kruti Dev 010" pitchFamily="2" charset="0"/>
              </a:rPr>
              <a:t>ksX;rk</a:t>
            </a:r>
            <a:r>
              <a:rPr lang="en-IN" sz="2400" dirty="0" smtClean="0">
                <a:latin typeface="Kruti Dev 010" pitchFamily="2" charset="0"/>
              </a:rPr>
              <a:t> }</a:t>
            </a:r>
            <a:r>
              <a:rPr lang="en-IN" sz="2400" dirty="0" err="1" smtClean="0">
                <a:latin typeface="Kruti Dev 010" pitchFamily="2" charset="0"/>
              </a:rPr>
              <a:t>kjk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yksxksa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O;oLFkk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vPNs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izfr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fo'okl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djok;k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ldrk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 dh /</a:t>
            </a:r>
            <a:r>
              <a:rPr lang="en-IN" sz="2400" dirty="0" err="1" smtClean="0">
                <a:latin typeface="Kruti Dev 010" pitchFamily="2" charset="0"/>
              </a:rPr>
              <a:t>kj.kk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eq</a:t>
            </a:r>
            <a:r>
              <a:rPr lang="en-IN" sz="2400" dirty="0" smtClean="0">
                <a:latin typeface="Kruti Dev 010" pitchFamily="2" charset="0"/>
              </a:rPr>
              <a:t>[;</a:t>
            </a:r>
            <a:r>
              <a:rPr lang="en-IN" sz="2400" dirty="0" err="1" smtClean="0">
                <a:latin typeface="Kruti Dev 010" pitchFamily="2" charset="0"/>
              </a:rPr>
              <a:t>r;k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fo'kky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lkekftd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Lohd`fr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kfjr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og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xq.k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tks</a:t>
            </a:r>
            <a:r>
              <a:rPr lang="en-IN" sz="2400" dirty="0" smtClean="0">
                <a:latin typeface="Kruti Dev 010" pitchFamily="2" charset="0"/>
              </a:rPr>
              <a:t> '</a:t>
            </a:r>
            <a:r>
              <a:rPr lang="en-IN" sz="2400" dirty="0" err="1" smtClean="0">
                <a:latin typeface="Kruti Dev 010" pitchFamily="2" charset="0"/>
              </a:rPr>
              <a:t>kfDr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lÙkk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ifjofrZr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fdlh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O;oLFkk</a:t>
            </a:r>
            <a:r>
              <a:rPr lang="en-IN" sz="2400" dirty="0" smtClean="0">
                <a:latin typeface="Kruti Dev 010" pitchFamily="2" charset="0"/>
              </a:rPr>
              <a:t> dh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krk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ckr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fuHkZj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djrh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mldh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dk;Ziz.kkyh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Lo:i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lEc</a:t>
            </a:r>
            <a:r>
              <a:rPr lang="en-IN" sz="2400" dirty="0" smtClean="0">
                <a:latin typeface="Kruti Dev 010" pitchFamily="2" charset="0"/>
              </a:rPr>
              <a:t>) </a:t>
            </a:r>
            <a:r>
              <a:rPr lang="en-IN" sz="2400" dirty="0" err="1" smtClean="0">
                <a:latin typeface="Kruti Dev 010" pitchFamily="2" charset="0"/>
              </a:rPr>
              <a:t>yksxksa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ewY;ksa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vkSj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fo'oklksa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vuqdwy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gksus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pkfg,A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bl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lEcU</a:t>
            </a:r>
            <a:r>
              <a:rPr lang="en-IN" sz="2400" dirty="0" smtClean="0">
                <a:latin typeface="Kruti Dev 010" pitchFamily="2" charset="0"/>
              </a:rPr>
              <a:t>/k </a:t>
            </a:r>
            <a:r>
              <a:rPr lang="en-IN" sz="2400" dirty="0" err="1" smtClean="0">
                <a:latin typeface="Kruti Dev 010" pitchFamily="2" charset="0"/>
              </a:rPr>
              <a:t>esa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izks</a:t>
            </a:r>
            <a:r>
              <a:rPr lang="en-IN" sz="2400" b="1" dirty="0" smtClean="0">
                <a:latin typeface="Kruti Dev 010" pitchFamily="2" charset="0"/>
              </a:rPr>
              <a:t>- </a:t>
            </a:r>
            <a:r>
              <a:rPr lang="en-IN" sz="2400" b="1" dirty="0" err="1" smtClean="0">
                <a:latin typeface="Kruti Dev 010" pitchFamily="2" charset="0"/>
              </a:rPr>
              <a:t>fyilsV</a:t>
            </a:r>
            <a:r>
              <a:rPr lang="en-IN" sz="2400" b="1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fy</a:t>
            </a:r>
            <a:r>
              <a:rPr lang="en-IN" sz="2400" dirty="0" smtClean="0">
                <a:latin typeface="Kruti Dev 010" pitchFamily="2" charset="0"/>
              </a:rPr>
              <a:t>[</a:t>
            </a:r>
            <a:r>
              <a:rPr lang="en-IN" sz="2400" dirty="0" err="1" smtClean="0">
                <a:latin typeface="Kruti Dev 010" pitchFamily="2" charset="0"/>
              </a:rPr>
              <a:t>krs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b="1" dirty="0" err="1" smtClean="0">
                <a:latin typeface="Kruti Dev 010" pitchFamily="2" charset="0"/>
              </a:rPr>
              <a:t>Þ</a:t>
            </a:r>
            <a:r>
              <a:rPr lang="en-IN" sz="2400" dirty="0" err="1" smtClean="0">
                <a:latin typeface="Kruti Dev 010" pitchFamily="2" charset="0"/>
              </a:rPr>
              <a:t>lewg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O;oLFkk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oS</a:t>
            </a:r>
            <a:r>
              <a:rPr lang="en-IN" sz="2400" dirty="0" smtClean="0">
                <a:latin typeface="Kruti Dev 010" pitchFamily="2" charset="0"/>
              </a:rPr>
              <a:t>/k ;k </a:t>
            </a:r>
            <a:r>
              <a:rPr lang="en-IN" sz="2400" dirty="0" err="1" smtClean="0">
                <a:latin typeface="Kruti Dev 010" pitchFamily="2" charset="0"/>
              </a:rPr>
              <a:t>voS</a:t>
            </a:r>
            <a:r>
              <a:rPr lang="en-IN" sz="2400" dirty="0" smtClean="0">
                <a:latin typeface="Kruti Dev 010" pitchFamily="2" charset="0"/>
              </a:rPr>
              <a:t>/k </a:t>
            </a:r>
            <a:r>
              <a:rPr lang="en-IN" sz="2400" dirty="0" err="1" smtClean="0">
                <a:latin typeface="Kruti Dev 010" pitchFamily="2" charset="0"/>
              </a:rPr>
              <a:t>bl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vk</a:t>
            </a:r>
            <a:r>
              <a:rPr lang="en-IN" sz="2400" dirty="0" smtClean="0">
                <a:latin typeface="Kruti Dev 010" pitchFamily="2" charset="0"/>
              </a:rPr>
              <a:t>/</a:t>
            </a:r>
            <a:r>
              <a:rPr lang="en-IN" sz="2400" dirty="0" err="1" smtClean="0">
                <a:latin typeface="Kruti Dev 010" pitchFamily="2" charset="0"/>
              </a:rPr>
              <a:t>kj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ij</a:t>
            </a:r>
            <a:r>
              <a:rPr lang="en-IN" sz="2400" dirty="0" smtClean="0">
                <a:latin typeface="Kruti Dev 010" pitchFamily="2" charset="0"/>
              </a:rPr>
              <a:t> le&gt;</a:t>
            </a:r>
            <a:r>
              <a:rPr lang="en-IN" sz="2400" dirty="0" err="1" smtClean="0">
                <a:latin typeface="Kruti Dev 010" pitchFamily="2" charset="0"/>
              </a:rPr>
              <a:t>rs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gSa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fd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jktuhfrd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O;oLFkk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ewY;ksa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dk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muds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vius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ewY;ksa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lkeatL</a:t>
            </a:r>
            <a:r>
              <a:rPr lang="en-IN" sz="2400" dirty="0" smtClean="0">
                <a:latin typeface="Kruti Dev 010" pitchFamily="2" charset="0"/>
              </a:rPr>
              <a:t>; </a:t>
            </a:r>
            <a:r>
              <a:rPr lang="en-IN" sz="2400" dirty="0" err="1" smtClean="0">
                <a:latin typeface="Kruti Dev 010" pitchFamily="2" charset="0"/>
              </a:rPr>
              <a:t>gS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vFkok</a:t>
            </a:r>
            <a:r>
              <a:rPr lang="en-IN" sz="2400" dirty="0" smtClean="0">
                <a:latin typeface="Kruti Dev 010" pitchFamily="2" charset="0"/>
              </a:rPr>
              <a:t> </a:t>
            </a:r>
            <a:r>
              <a:rPr lang="en-IN" sz="2400" dirty="0" err="1" smtClean="0">
                <a:latin typeface="Kruti Dev 010" pitchFamily="2" charset="0"/>
              </a:rPr>
              <a:t>ugha</a:t>
            </a:r>
            <a:r>
              <a:rPr lang="en-IN" sz="2400" b="1" dirty="0" err="1" smtClean="0">
                <a:latin typeface="Kruti Dev 010" pitchFamily="2" charset="0"/>
              </a:rPr>
              <a:t>ß</a:t>
            </a:r>
            <a:endParaRPr lang="en-IN" sz="2400" b="1" dirty="0" smtClean="0">
              <a:latin typeface="Kruti Dev 010" pitchFamily="2" charset="0"/>
            </a:endParaRPr>
          </a:p>
          <a:p>
            <a:pPr algn="just"/>
            <a:endParaRPr lang="en-IN" sz="24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414" y="2214554"/>
            <a:ext cx="57150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5000" b="1" dirty="0" smtClean="0">
                <a:latin typeface="Times New Roman" pitchFamily="18" charset="0"/>
                <a:cs typeface="Times New Roman" pitchFamily="18" charset="0"/>
              </a:rPr>
              <a:t>	THANK YOU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2698</TotalTime>
  <Words>482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M.L. Arya College, Kasba (NAAC “B” Grade College)</vt:lpstr>
      <vt:lpstr>vkSfpR;iw.kZrk ;k oS/krk  (Legitimacy)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PURNEA UNIVERSITY, PURNEA</dc:title>
  <dc:creator>SONY</dc:creator>
  <cp:lastModifiedBy>13287`</cp:lastModifiedBy>
  <cp:revision>353</cp:revision>
  <dcterms:created xsi:type="dcterms:W3CDTF">2019-11-06T15:26:29Z</dcterms:created>
  <dcterms:modified xsi:type="dcterms:W3CDTF">2020-03-03T13:50:24Z</dcterms:modified>
</cp:coreProperties>
</file>