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73" r:id="rId2"/>
    <p:sldId id="274" r:id="rId3"/>
    <p:sldId id="275" r:id="rId4"/>
    <p:sldId id="276" r:id="rId5"/>
    <p:sldId id="277" r:id="rId6"/>
    <p:sldId id="27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69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D09F2-E9F6-4206-AD08-E82B59A53567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1048698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104869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70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0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D55BC-A0FE-46FE-848C-A0AA0105420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2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10486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D55BC-A0FE-46FE-848C-A0AA01054207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34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2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2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2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2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4863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863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3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4860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51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652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653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654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048655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10486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6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48665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6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9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67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10486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7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7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7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7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48680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86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10486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8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104868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48688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44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89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90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91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92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48693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8694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95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34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35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36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37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48638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40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48644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64668A9-95D0-4CD1-9521-64B2BEAB2398}" type="datetimeFigureOut">
              <a:rPr lang="en-US" smtClean="0"/>
              <a:pPr/>
              <a:t>4/24/2020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M.L.ARYA COLLEGE, KASBA</a:t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PURNEA UNIVERSITY PURNIA</a:t>
            </a:r>
            <a:b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DEPARTMENT OF POLITICAL SCIENCE</a:t>
            </a:r>
            <a:endParaRPr lang="en-IN" sz="32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038492"/>
          </a:xfrm>
        </p:spPr>
        <p:txBody>
          <a:bodyPr>
            <a:normAutofit/>
          </a:bodyPr>
          <a:lstStyle/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Dr.Anunay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Prakash Sinha</a:t>
            </a:r>
          </a:p>
          <a:p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Guest Faculty/ </a:t>
            </a:r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Deptt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Of  Pol. Sc.</a:t>
            </a:r>
            <a:endParaRPr lang="en-IN" i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M.L.Arya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College, </a:t>
            </a:r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i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i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Topic –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Functions of welfare state.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Date – 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Month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-April 20</a:t>
            </a:r>
            <a:endParaRPr lang="en-IN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PPT 06</a:t>
            </a:r>
            <a:endParaRPr lang="en-IN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Kruti Dev 010" pitchFamily="2" charset="0"/>
              </a:rPr>
              <a:t>  </a:t>
            </a:r>
            <a:r>
              <a:rPr lang="en-US" dirty="0" err="1" smtClean="0">
                <a:latin typeface="Kruti Dev 010" pitchFamily="2" charset="0"/>
              </a:rPr>
              <a:t>yksd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dY;k.dkjh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jkT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</a:t>
            </a:r>
            <a:r>
              <a:rPr lang="en-US" dirty="0" smtClean="0">
                <a:latin typeface="Kruti Dev 010" pitchFamily="2" charset="0"/>
              </a:rPr>
              <a:t>/kkj.kr% ;</a:t>
            </a:r>
            <a:r>
              <a:rPr lang="en-US" dirty="0" err="1" smtClean="0">
                <a:latin typeface="Kruti Dev 010" pitchFamily="2" charset="0"/>
              </a:rPr>
              <a:t>gh</a:t>
            </a:r>
            <a:r>
              <a:rPr lang="en-US" dirty="0" smtClean="0">
                <a:latin typeface="Kruti Dev 010" pitchFamily="2" charset="0"/>
              </a:rPr>
              <a:t> le&gt;k </a:t>
            </a:r>
            <a:r>
              <a:rPr lang="en-US" dirty="0" err="1" smtClean="0">
                <a:latin typeface="Kruti Dev 010" pitchFamily="2" charset="0"/>
              </a:rPr>
              <a:t>tkrk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yksd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fgr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djusokyk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jkT;A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fdUrq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brus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yksd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dY;k.kdkjh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jkT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okLrfod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Lo:I</a:t>
            </a:r>
            <a:r>
              <a:rPr lang="en-US" dirty="0" smtClean="0">
                <a:latin typeface="Kruti Dev 010" pitchFamily="2" charset="0"/>
              </a:rPr>
              <a:t> le&gt;k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ugha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vkrkA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blds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Lo:Ik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HkfyHkkWfr</a:t>
            </a:r>
            <a:r>
              <a:rPr lang="en-US" dirty="0" smtClean="0">
                <a:latin typeface="Kruti Dev 010" pitchFamily="2" charset="0"/>
              </a:rPr>
              <a:t> le&gt;us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y, ;g </a:t>
            </a:r>
            <a:r>
              <a:rPr lang="en-US" dirty="0" err="1" smtClean="0">
                <a:latin typeface="Kruti Dev 010" pitchFamily="2" charset="0"/>
              </a:rPr>
              <a:t>tkuuk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</a:t>
            </a:r>
            <a:r>
              <a:rPr lang="en-US" dirty="0" smtClean="0">
                <a:latin typeface="Kruti Dev 010" pitchFamily="2" charset="0"/>
              </a:rPr>
              <a:t>”;d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yksd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fgr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rFkk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fdldk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pkfg,A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vFkok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mldk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lEiknu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izdkj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rFkk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dSlh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jktuhfrd</a:t>
            </a:r>
            <a:r>
              <a:rPr lang="en-US" dirty="0" smtClean="0">
                <a:latin typeface="Kruti Dev 010" pitchFamily="2" charset="0"/>
              </a:rPr>
              <a:t> </a:t>
            </a:r>
            <a:endParaRPr lang="en-IN" dirty="0">
              <a:latin typeface="Kruti Dev 010" pitchFamily="2" charset="0"/>
            </a:endParaRPr>
          </a:p>
        </p:txBody>
      </p:sp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Kruti Dev 010" pitchFamily="2" charset="0"/>
              </a:rPr>
              <a:t> </a:t>
            </a:r>
            <a:r>
              <a:rPr lang="en-US" sz="3200" b="1" dirty="0" err="1" smtClean="0">
                <a:latin typeface="Kruti Dev 010" pitchFamily="2" charset="0"/>
              </a:rPr>
              <a:t>yksddY;k.kdkjh</a:t>
            </a:r>
            <a:r>
              <a:rPr lang="en-US" sz="3200" b="1" dirty="0" smtClean="0">
                <a:latin typeface="Kruti Dev 010" pitchFamily="2" charset="0"/>
              </a:rPr>
              <a:t> </a:t>
            </a:r>
            <a:r>
              <a:rPr lang="en-US" sz="3200" b="1" dirty="0" err="1" smtClean="0">
                <a:latin typeface="Kruti Dev 010" pitchFamily="2" charset="0"/>
              </a:rPr>
              <a:t>jkT</a:t>
            </a:r>
            <a:r>
              <a:rPr lang="en-US" sz="3200" b="1" dirty="0" smtClean="0">
                <a:latin typeface="Kruti Dev 010" pitchFamily="2" charset="0"/>
              </a:rPr>
              <a:t>;  &amp;</a:t>
            </a:r>
            <a:endParaRPr lang="en-IN" sz="3200" b="1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laLFkkvksa</a:t>
            </a:r>
            <a:r>
              <a:rPr lang="en-US" dirty="0" smtClean="0">
                <a:latin typeface="Kruti Dev 010" pitchFamily="2" charset="0"/>
              </a:rPr>
              <a:t> }</a:t>
            </a:r>
            <a:r>
              <a:rPr lang="en-US" dirty="0" err="1" smtClean="0">
                <a:latin typeface="Kruti Dev 010" pitchFamily="2" charset="0"/>
              </a:rPr>
              <a:t>kjk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ldrk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izR;sd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O;fDr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fgr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i`Fkd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i`Fkd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vr</a:t>
            </a:r>
            <a:r>
              <a:rPr lang="en-US" dirty="0" smtClean="0">
                <a:latin typeface="Kruti Dev 010" pitchFamily="2" charset="0"/>
              </a:rPr>
              <a:t>% </a:t>
            </a:r>
            <a:r>
              <a:rPr lang="en-US" dirty="0" err="1" smtClean="0">
                <a:latin typeface="Kruti Dev 010" pitchFamily="2" charset="0"/>
              </a:rPr>
              <a:t>lc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yksd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dY;k.kdkjh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jkT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i`Fkd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i`Fkd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djs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slk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lEHko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ugha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fQj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O;fDr;ksa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fgr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vusd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izdkj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g|Sa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yksd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dY;k.kdkjh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jkT</a:t>
            </a:r>
            <a:r>
              <a:rPr lang="en-US" dirty="0" smtClean="0">
                <a:latin typeface="Kruti Dev 010" pitchFamily="2" charset="0"/>
              </a:rPr>
              <a:t>; mu </a:t>
            </a:r>
            <a:r>
              <a:rPr lang="en-US" dirty="0" err="1" smtClean="0">
                <a:latin typeface="Kruti Dev 010" pitchFamily="2" charset="0"/>
              </a:rPr>
              <a:t>lc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izdkj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oS;fDrd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fgrksa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lEiknu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djsa</a:t>
            </a:r>
            <a:r>
              <a:rPr lang="en-US" dirty="0" smtClean="0">
                <a:latin typeface="Kruti Dev 010" pitchFamily="2" charset="0"/>
              </a:rPr>
              <a:t> ;g </a:t>
            </a:r>
            <a:r>
              <a:rPr lang="en-US" dirty="0" err="1" smtClean="0">
                <a:latin typeface="Kruti Dev 010" pitchFamily="2" charset="0"/>
              </a:rPr>
              <a:t>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vlaHko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yksd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dY;k.kdkjh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jkT;ds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izlax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yksd</a:t>
            </a:r>
            <a:endParaRPr lang="en-US" dirty="0" smtClean="0">
              <a:latin typeface="Kruti Dev 010" pitchFamily="2" charset="0"/>
            </a:endParaRPr>
          </a:p>
        </p:txBody>
      </p:sp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dY;k.k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rkRi;Z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jktuhfrd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lkekftd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vkfFkZd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n`f’V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O;fDr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volj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vlekurk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nwj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mldh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kkj.k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</a:t>
            </a:r>
            <a:r>
              <a:rPr lang="en-US" dirty="0" smtClean="0">
                <a:latin typeface="Kruti Dev 010" pitchFamily="2" charset="0"/>
              </a:rPr>
              <a:t>”;</a:t>
            </a:r>
            <a:r>
              <a:rPr lang="en-US" dirty="0" err="1" smtClean="0">
                <a:latin typeface="Kruti Dev 010" pitchFamily="2" charset="0"/>
              </a:rPr>
              <a:t>drkvksa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iwfrZ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O;oLFkk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O;oLFkk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m|s</a:t>
            </a:r>
            <a:r>
              <a:rPr lang="en-US" dirty="0" smtClean="0">
                <a:latin typeface="Kruti Dev 010" pitchFamily="2" charset="0"/>
              </a:rPr>
              <a:t>”; </a:t>
            </a:r>
            <a:r>
              <a:rPr lang="en-US" dirty="0" err="1" smtClean="0">
                <a:latin typeface="Kruti Dev 010" pitchFamily="2" charset="0"/>
              </a:rPr>
              <a:t>fdlh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leqnk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fo”kas’k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oxZ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fo”ks’k</a:t>
            </a:r>
            <a:r>
              <a:rPr lang="en-US" dirty="0" smtClean="0">
                <a:latin typeface="Kruti Dev 010" pitchFamily="2" charset="0"/>
              </a:rPr>
              <a:t> ;k </a:t>
            </a:r>
            <a:r>
              <a:rPr lang="en-US" dirty="0" err="1" smtClean="0">
                <a:latin typeface="Kruti Dev 010" pitchFamily="2" charset="0"/>
              </a:rPr>
              <a:t>fdlh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vax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fo”ks’k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fgr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ku</a:t>
            </a:r>
            <a:r>
              <a:rPr lang="en-US" dirty="0" smtClean="0">
                <a:latin typeface="Kruti Dev 010" pitchFamily="2" charset="0"/>
              </a:rPr>
              <a:t> ugh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vfirq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mldk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m|s</a:t>
            </a:r>
            <a:r>
              <a:rPr lang="en-US" dirty="0" smtClean="0">
                <a:latin typeface="Kruti Dev 010" pitchFamily="2" charset="0"/>
              </a:rPr>
              <a:t>”; </a:t>
            </a:r>
            <a:r>
              <a:rPr lang="en-US" dirty="0" err="1" smtClean="0">
                <a:latin typeface="Kruti Dev 010" pitchFamily="2" charset="0"/>
              </a:rPr>
              <a:t>turk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vaxksa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dqN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</a:t>
            </a:r>
            <a:r>
              <a:rPr lang="en-US" dirty="0" smtClean="0">
                <a:latin typeface="Kruti Dev 010" pitchFamily="2" charset="0"/>
              </a:rPr>
              <a:t>”;d </a:t>
            </a:r>
            <a:r>
              <a:rPr lang="en-US" dirty="0" err="1" smtClean="0">
                <a:latin typeface="Kruti Dev 010" pitchFamily="2" charset="0"/>
              </a:rPr>
              <a:t>fgrksa</a:t>
            </a:r>
            <a:r>
              <a:rPr lang="en-US" dirty="0" smtClean="0">
                <a:latin typeface="Kruti Dev 010" pitchFamily="2" charset="0"/>
              </a:rPr>
              <a:t> dh </a:t>
            </a:r>
            <a:endParaRPr lang="en-IN" dirty="0">
              <a:latin typeface="Kruti Dev 010" pitchFamily="2" charset="0"/>
            </a:endParaRPr>
          </a:p>
        </p:txBody>
      </p:sp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b="1" dirty="0" smtClean="0">
                <a:latin typeface="Kruti Dev 010" pitchFamily="2" charset="0"/>
              </a:rPr>
              <a:t>  </a:t>
            </a:r>
            <a:endParaRPr lang="en-IN" sz="3200" b="1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1667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Kruti Dev 010" pitchFamily="2" charset="0"/>
              </a:rPr>
              <a:t>  </a:t>
            </a:r>
            <a:r>
              <a:rPr lang="en-US" dirty="0" err="1" smtClean="0">
                <a:latin typeface="Kruti Dev 010" pitchFamily="2" charset="0"/>
              </a:rPr>
              <a:t>lk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gSAbl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laca</a:t>
            </a:r>
            <a:r>
              <a:rPr lang="en-US" dirty="0" smtClean="0">
                <a:latin typeface="Kruti Dev 010" pitchFamily="2" charset="0"/>
              </a:rPr>
              <a:t>/k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Vh</a:t>
            </a:r>
            <a:r>
              <a:rPr lang="en-US" dirty="0" smtClean="0">
                <a:latin typeface="Kruti Dev 010" pitchFamily="2" charset="0"/>
              </a:rPr>
              <a:t> ,p </a:t>
            </a:r>
            <a:r>
              <a:rPr lang="en-US" dirty="0" err="1" smtClean="0">
                <a:latin typeface="Kruti Dev 010" pitchFamily="2" charset="0"/>
              </a:rPr>
              <a:t>xzhu</a:t>
            </a:r>
            <a:r>
              <a:rPr lang="en-US" dirty="0" smtClean="0">
                <a:latin typeface="Kruti Dev 010" pitchFamily="2" charset="0"/>
              </a:rPr>
              <a:t> us </a:t>
            </a:r>
            <a:r>
              <a:rPr lang="en-US" dirty="0" err="1" smtClean="0">
                <a:latin typeface="Kruti Dev 010" pitchFamily="2" charset="0"/>
              </a:rPr>
              <a:t>dgk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</a:t>
            </a:r>
            <a:r>
              <a:rPr lang="en-US" dirty="0" smtClean="0">
                <a:latin typeface="Kruti Dev 010" pitchFamily="2" charset="0"/>
              </a:rPr>
              <a:t> ^^</a:t>
            </a:r>
            <a:r>
              <a:rPr lang="en-US" dirty="0" err="1" smtClean="0">
                <a:latin typeface="Kruti Dev 010" pitchFamily="2" charset="0"/>
              </a:rPr>
              <a:t>og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jkT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yksd&amp;dY;k.kdkjh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jkT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vius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ukxfjdksa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fy</a:t>
            </a:r>
            <a:r>
              <a:rPr lang="en-US" dirty="0" smtClean="0">
                <a:latin typeface="Kruti Dev 010" pitchFamily="2" charset="0"/>
              </a:rPr>
              <a:t>, </a:t>
            </a:r>
            <a:r>
              <a:rPr lang="en-US" dirty="0" err="1" smtClean="0">
                <a:latin typeface="Kruti Dev 010" pitchFamily="2" charset="0"/>
              </a:rPr>
              <a:t>O;kid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f”k</a:t>
            </a:r>
            <a:r>
              <a:rPr lang="en-US" dirty="0" smtClean="0">
                <a:latin typeface="Kruti Dev 010" pitchFamily="2" charset="0"/>
              </a:rPr>
              <a:t>{</a:t>
            </a:r>
            <a:r>
              <a:rPr lang="en-US" dirty="0" err="1" smtClean="0">
                <a:latin typeface="Kruti Dev 010" pitchFamily="2" charset="0"/>
              </a:rPr>
              <a:t>kk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LokLF</a:t>
            </a:r>
            <a:r>
              <a:rPr lang="en-US" dirty="0" smtClean="0">
                <a:latin typeface="Kruti Dev 010" pitchFamily="2" charset="0"/>
              </a:rPr>
              <a:t>;] </a:t>
            </a:r>
            <a:r>
              <a:rPr lang="en-US" dirty="0" err="1" smtClean="0">
                <a:latin typeface="Kruti Dev 010" pitchFamily="2" charset="0"/>
              </a:rPr>
              <a:t>csjkstxkjh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rFkk</a:t>
            </a:r>
            <a:r>
              <a:rPr lang="en-US" dirty="0" smtClean="0">
                <a:latin typeface="Kruti Dev 010" pitchFamily="2" charset="0"/>
              </a:rPr>
              <a:t> o`)</a:t>
            </a:r>
            <a:r>
              <a:rPr lang="en-US" dirty="0" err="1" smtClean="0">
                <a:latin typeface="Kruti Dev 010" pitchFamily="2" charset="0"/>
              </a:rPr>
              <a:t>koLFkk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isa”ku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vkfn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O;oLFkk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bldk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eq</a:t>
            </a:r>
            <a:r>
              <a:rPr lang="en-US" dirty="0" smtClean="0">
                <a:latin typeface="Kruti Dev 010" pitchFamily="2" charset="0"/>
              </a:rPr>
              <a:t>[;</a:t>
            </a:r>
            <a:r>
              <a:rPr lang="en-US" dirty="0" err="1" smtClean="0">
                <a:latin typeface="Kruti Dev 010" pitchFamily="2" charset="0"/>
              </a:rPr>
              <a:t>m|s</a:t>
            </a:r>
            <a:r>
              <a:rPr lang="en-US" dirty="0" smtClean="0">
                <a:latin typeface="Kruti Dev 010" pitchFamily="2" charset="0"/>
              </a:rPr>
              <a:t>”; </a:t>
            </a:r>
            <a:r>
              <a:rPr lang="en-US" dirty="0" err="1" smtClean="0">
                <a:latin typeface="Kruti Dev 010" pitchFamily="2" charset="0"/>
              </a:rPr>
              <a:t>ukxfjd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lHkh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izdkj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lqj</a:t>
            </a:r>
            <a:r>
              <a:rPr lang="en-US" dirty="0" smtClean="0">
                <a:latin typeface="Kruti Dev 010" pitchFamily="2" charset="0"/>
              </a:rPr>
              <a:t>{</a:t>
            </a:r>
            <a:r>
              <a:rPr lang="en-US" dirty="0" err="1" smtClean="0">
                <a:latin typeface="Kruti Dev 010" pitchFamily="2" charset="0"/>
              </a:rPr>
              <a:t>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iznku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^^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Kruti Dev 010" pitchFamily="2" charset="0"/>
              </a:rPr>
              <a:t>              </a:t>
            </a:r>
            <a:r>
              <a:rPr lang="en-US" dirty="0" err="1" smtClean="0">
                <a:latin typeface="Kruti Dev 010" pitchFamily="2" charset="0"/>
              </a:rPr>
              <a:t>dze”k</a:t>
            </a:r>
            <a:r>
              <a:rPr lang="en-US" smtClean="0">
                <a:latin typeface="Kruti Dev 010" pitchFamily="2" charset="0"/>
              </a:rPr>
              <a:t>% ---------------------------------</a:t>
            </a:r>
            <a:endParaRPr lang="en-IN" dirty="0">
              <a:latin typeface="Kruti Dev 010" pitchFamily="2" charset="0"/>
            </a:endParaRPr>
          </a:p>
        </p:txBody>
      </p:sp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Kruti Dev 010" pitchFamily="2" charset="0"/>
              </a:rPr>
              <a:t> </a:t>
            </a:r>
            <a:endParaRPr lang="en-IN" sz="32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On-screen Show (4:3)</PresentationFormat>
  <Paragraphs>22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M.L.ARYA COLLEGE, KASBA PURNEA UNIVERSITY PURNIA   DEPARTMENT OF POLITICAL SCIENCE</vt:lpstr>
      <vt:lpstr>PPT 06</vt:lpstr>
      <vt:lpstr> yksddY;k.kdkjh jkT;  &amp;</vt:lpstr>
      <vt:lpstr> </vt:lpstr>
      <vt:lpstr> 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</cp:revision>
  <dcterms:created xsi:type="dcterms:W3CDTF">2019-11-16T16:13:29Z</dcterms:created>
  <dcterms:modified xsi:type="dcterms:W3CDTF">2020-04-24T11:10:01Z</dcterms:modified>
</cp:coreProperties>
</file>