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91" r:id="rId3"/>
    <p:sldId id="292" r:id="rId4"/>
    <p:sldId id="293" r:id="rId5"/>
    <p:sldId id="294" r:id="rId6"/>
    <p:sldId id="295" r:id="rId7"/>
    <p:sldId id="296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Fundamental duties.</a:t>
            </a: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altLang="en-US" lang="zh-CN"/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05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o’kZ</a:t>
            </a:r>
            <a:r>
              <a:rPr dirty="0" lang="en-US" smtClean="0">
                <a:latin typeface="Kruti Dev 010" pitchFamily="2" charset="0"/>
              </a:rPr>
              <a:t> 1976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viuk</a:t>
            </a:r>
            <a:r>
              <a:rPr dirty="0" lang="en-US" smtClean="0">
                <a:latin typeface="Kruti Dev 010" pitchFamily="2" charset="0"/>
              </a:rPr>
              <a:t>, x, 42 </a:t>
            </a:r>
            <a:r>
              <a:rPr dirty="0" lang="en-US" err="1" smtClean="0">
                <a:latin typeface="Kruti Dev 010" pitchFamily="2" charset="0"/>
              </a:rPr>
              <a:t>oka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lafo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la”kks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}</a:t>
            </a:r>
            <a:r>
              <a:rPr dirty="0" lang="en-US" err="1" smtClean="0">
                <a:latin typeface="Kruti Dev 010" pitchFamily="2" charset="0"/>
              </a:rPr>
              <a:t>kjk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ukxfjdksa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ekSfyd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dRrZO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lwphc</a:t>
            </a:r>
            <a:r>
              <a:rPr dirty="0" lang="en-US" smtClean="0">
                <a:latin typeface="Kruti Dev 010" pitchFamily="2" charset="0"/>
              </a:rPr>
              <a:t>) </a:t>
            </a:r>
            <a:r>
              <a:rPr dirty="0" lang="en-US" err="1" smtClean="0">
                <a:latin typeface="Kruti Dev 010" pitchFamily="2" charset="0"/>
              </a:rPr>
              <a:t>fd;k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x;k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lafo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Hkkx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pkj</a:t>
            </a:r>
            <a:r>
              <a:rPr dirty="0" lang="en-US" smtClean="0">
                <a:latin typeface="Kruti Dev 010" pitchFamily="2" charset="0"/>
              </a:rPr>
              <a:t> ^,^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lfUufgr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vuqPNsn</a:t>
            </a:r>
            <a:r>
              <a:rPr dirty="0" lang="en-US" smtClean="0">
                <a:latin typeface="Kruti Dev 010" pitchFamily="2" charset="0"/>
              </a:rPr>
              <a:t> 51 ^d^ </a:t>
            </a:r>
            <a:r>
              <a:rPr dirty="0" lang="en-US" err="1" smtClean="0">
                <a:latin typeface="Kruti Dev 010" pitchFamily="2" charset="0"/>
              </a:rPr>
              <a:t>ekSfyd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dRrZO;ksa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ckjsesa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;s </a:t>
            </a:r>
            <a:r>
              <a:rPr dirty="0" lang="en-US" err="1" smtClean="0">
                <a:latin typeface="Kruti Dev 010" pitchFamily="2" charset="0"/>
              </a:rPr>
              <a:t>vUp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phtksa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lkFk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lkFk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ukxfjdks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lafo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ikyu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vkn’kZ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fopkjksa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c&lt;+</a:t>
            </a:r>
            <a:r>
              <a:rPr dirty="0" lang="en-US" err="1" smtClean="0">
                <a:latin typeface="Kruti Dev 010" pitchFamily="2" charset="0"/>
              </a:rPr>
              <a:t>kok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nsus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vuqlju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vkns”k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] </a:t>
            </a:r>
            <a:r>
              <a:rPr dirty="0" lang="en-US" err="1" smtClean="0">
                <a:latin typeface="Kruti Dev 010" pitchFamily="2" charset="0"/>
              </a:rPr>
              <a:t>ftlls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ekSfyd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dRrZO</a:t>
            </a:r>
            <a:r>
              <a:rPr b="1" dirty="0" sz="3200" lang="en-US" smtClean="0">
                <a:latin typeface="Kruti Dev 010" pitchFamily="2" charset="0"/>
              </a:rPr>
              <a:t>; 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Hkkjr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Lora=</a:t>
            </a:r>
            <a:r>
              <a:rPr dirty="0" lang="en-US" err="1" smtClean="0">
                <a:latin typeface="Kruti Dev 010" pitchFamily="2" charset="0"/>
              </a:rPr>
              <a:t>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laxzke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izsj.kk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feyh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Fkh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ns”k</a:t>
            </a:r>
            <a:r>
              <a:rPr dirty="0" lang="en-US" smtClean="0">
                <a:latin typeface="Kruti Dev 010" pitchFamily="2" charset="0"/>
              </a:rPr>
              <a:t> dh j{</a:t>
            </a:r>
            <a:r>
              <a:rPr dirty="0" lang="en-US" err="1" smtClean="0">
                <a:latin typeface="Kruti Dev 010" pitchFamily="2" charset="0"/>
              </a:rPr>
              <a:t>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tc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cqykok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ns”k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lsok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lkSgknzrk</a:t>
            </a:r>
            <a:r>
              <a:rPr dirty="0" lang="en-US" smtClean="0">
                <a:latin typeface="Kruti Dev 010" pitchFamily="2" charset="0"/>
              </a:rPr>
              <a:t> ,</a:t>
            </a:r>
            <a:r>
              <a:rPr dirty="0" lang="en-US" err="1" smtClean="0">
                <a:latin typeface="Kruti Dev 010" pitchFamily="2" charset="0"/>
              </a:rPr>
              <a:t>oa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leku</a:t>
            </a:r>
            <a:r>
              <a:rPr dirty="0" lang="en-US" smtClean="0">
                <a:latin typeface="Kruti Dev 010" pitchFamily="2" charset="0"/>
              </a:rPr>
              <a:t> ca/</a:t>
            </a:r>
            <a:r>
              <a:rPr dirty="0" lang="en-US" err="1" smtClean="0">
                <a:latin typeface="Kruti Dev 010" pitchFamily="2" charset="0"/>
              </a:rPr>
              <a:t>kqRo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Hkkouk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fodflr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 ,</a:t>
            </a:r>
            <a:r>
              <a:rPr dirty="0" lang="en-US" err="1" smtClean="0">
                <a:latin typeface="Kruti Dev 010" pitchFamily="2" charset="0"/>
              </a:rPr>
              <a:t>oa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ikjk</a:t>
            </a:r>
            <a:r>
              <a:rPr dirty="0" lang="en-US" smtClean="0">
                <a:latin typeface="Kruti Dev 010" pitchFamily="2" charset="0"/>
              </a:rPr>
              <a:t> /</a:t>
            </a:r>
            <a:r>
              <a:rPr dirty="0" lang="en-US" err="1" smtClean="0">
                <a:latin typeface="Kruti Dev 010" pitchFamily="2" charset="0"/>
              </a:rPr>
              <a:t>kkfeZdrk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kZu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Hkk’kfon</a:t>
            </a:r>
            <a:r>
              <a:rPr dirty="0" lang="en-US" smtClean="0">
                <a:latin typeface="Kruti Dev 010" pitchFamily="2" charset="0"/>
              </a:rPr>
              <a:t>~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{</a:t>
            </a:r>
            <a:r>
              <a:rPr dirty="0" lang="en-US" err="1" smtClean="0">
                <a:latin typeface="Kruti Dev 010" pitchFamily="2" charset="0"/>
              </a:rPr>
              <a:t>ks</a:t>
            </a:r>
            <a:r>
              <a:rPr dirty="0" lang="en-US" smtClean="0">
                <a:latin typeface="Kruti Dev 010" pitchFamily="2" charset="0"/>
              </a:rPr>
              <a:t>=h; ,</a:t>
            </a:r>
            <a:r>
              <a:rPr dirty="0" lang="en-US" err="1" smtClean="0">
                <a:latin typeface="Kruti Dev 010" pitchFamily="2" charset="0"/>
              </a:rPr>
              <a:t>oa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oxZ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fofo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krkvksa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fodkl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dkvkns”k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Hkkjr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fo”o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lcls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iqjkuh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lH;rkvksa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,d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ftlesa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cgqjaxh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fofo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le`) </a:t>
            </a:r>
            <a:r>
              <a:rPr dirty="0" lang="en-US" err="1" smtClean="0">
                <a:latin typeface="Kruti Dev 010" pitchFamily="2" charset="0"/>
              </a:rPr>
              <a:t>lkaLd`frd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fojklr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bldslkFk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gh</a:t>
            </a:r>
            <a:r>
              <a:rPr dirty="0" lang="en-US" smtClean="0">
                <a:latin typeface="Kruti Dev 010" pitchFamily="2" charset="0"/>
              </a:rPr>
              <a:t> ;g </a:t>
            </a:r>
            <a:r>
              <a:rPr dirty="0" lang="en-US" err="1" smtClean="0">
                <a:latin typeface="Kruti Dev 010" pitchFamily="2" charset="0"/>
              </a:rPr>
              <a:t>vius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vki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cnyrs</a:t>
            </a:r>
            <a:r>
              <a:rPr dirty="0" lang="en-US" smtClean="0">
                <a:latin typeface="Kruti Dev 010" pitchFamily="2" charset="0"/>
              </a:rPr>
              <a:t> le;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lkFk</a:t>
            </a:r>
            <a:r>
              <a:rPr dirty="0" lang="en-US" smtClean="0">
                <a:latin typeface="Kruti Dev 010" pitchFamily="2" charset="0"/>
              </a:rPr>
              <a:t> &lt;+</a:t>
            </a:r>
            <a:r>
              <a:rPr dirty="0" lang="en-US" err="1" smtClean="0">
                <a:latin typeface="Kruti Dev 010" pitchFamily="2" charset="0"/>
              </a:rPr>
              <a:t>kyrh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vktknh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ikus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ckn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Hkkjr</a:t>
            </a:r>
            <a:r>
              <a:rPr dirty="0" lang="en-US" smtClean="0">
                <a:latin typeface="Kruti Dev 010" pitchFamily="2" charset="0"/>
              </a:rPr>
              <a:t> us </a:t>
            </a:r>
            <a:r>
              <a:rPr dirty="0" lang="en-US" err="1" smtClean="0">
                <a:latin typeface="Kruti Dev 010" pitchFamily="2" charset="0"/>
              </a:rPr>
              <a:t>cgqvk;keh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lkekftd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vkfFkZd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izxfr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,d </a:t>
            </a:r>
            <a:r>
              <a:rPr dirty="0" lang="en-US" err="1" smtClean="0">
                <a:latin typeface="Kruti Dev 010" pitchFamily="2" charset="0"/>
              </a:rPr>
              <a:t>O;fDr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jk’V</a:t>
            </a:r>
            <a:r>
              <a:rPr dirty="0" lang="en-US" smtClean="0">
                <a:latin typeface="Kruti Dev 010" pitchFamily="2" charset="0"/>
              </a:rPr>
              <a:t>ª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cgqr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dRrZO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gksrs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tSls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vkfFkZd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fodkl</a:t>
            </a:r>
            <a:r>
              <a:rPr dirty="0" lang="en-US" smtClean="0">
                <a:latin typeface="Kruti Dev 010" pitchFamily="2" charset="0"/>
              </a:rPr>
              <a:t> ,</a:t>
            </a:r>
            <a:r>
              <a:rPr dirty="0" lang="en-US" err="1" smtClean="0">
                <a:latin typeface="Kruti Dev 010" pitchFamily="2" charset="0"/>
              </a:rPr>
              <a:t>oa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o`f</a:t>
            </a:r>
            <a:r>
              <a:rPr dirty="0" lang="en-US" smtClean="0">
                <a:latin typeface="Kruti Dev 010" pitchFamily="2" charset="0"/>
              </a:rPr>
              <a:t>) </a:t>
            </a:r>
            <a:r>
              <a:rPr dirty="0" lang="en-US" err="1" smtClean="0">
                <a:latin typeface="Kruti Dev 010" pitchFamily="2" charset="0"/>
              </a:rPr>
              <a:t>lkQ&amp;lQkbZ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lq”kklu</a:t>
            </a:r>
            <a:r>
              <a:rPr dirty="0" lang="en-US" smtClean="0">
                <a:latin typeface="Kruti Dev 010" pitchFamily="2" charset="0"/>
              </a:rPr>
              <a:t> xq.ork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dh </a:t>
            </a:r>
            <a:r>
              <a:rPr dirty="0" lang="en-US" err="1" smtClean="0">
                <a:latin typeface="Kruti Dev 010" pitchFamily="2" charset="0"/>
              </a:rPr>
              <a:t>f”k</a:t>
            </a:r>
            <a:r>
              <a:rPr dirty="0" lang="en-US" smtClean="0">
                <a:latin typeface="Kruti Dev 010" pitchFamily="2" charset="0"/>
              </a:rPr>
              <a:t>{</a:t>
            </a:r>
            <a:r>
              <a:rPr dirty="0" lang="en-US" err="1" smtClean="0">
                <a:latin typeface="Kruti Dev 010" pitchFamily="2" charset="0"/>
              </a:rPr>
              <a:t>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xjhch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feVkuk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lHkh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lkekftd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eq|ksa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[</a:t>
            </a:r>
            <a:r>
              <a:rPr dirty="0" lang="en-US" err="1" smtClean="0">
                <a:latin typeface="Kruti Dev 010" pitchFamily="2" charset="0"/>
              </a:rPr>
              <a:t>kRe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fyax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lekurk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bR;kfnA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dRrZO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fdlh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uSfrd</a:t>
            </a:r>
            <a:r>
              <a:rPr dirty="0" lang="en-US" smtClean="0">
                <a:latin typeface="Kruti Dev 010" pitchFamily="2" charset="0"/>
              </a:rPr>
              <a:t> ;k </a:t>
            </a:r>
            <a:r>
              <a:rPr dirty="0" lang="en-US" err="1" smtClean="0">
                <a:latin typeface="Kruti Dev 010" pitchFamily="2" charset="0"/>
              </a:rPr>
              <a:t>oS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kkfud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ftEesnkjh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fturk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ikyu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dksvius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ns”k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djuk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pkfg,A</a:t>
            </a:r>
            <a:r>
              <a:rPr dirty="0" lang="en-US" smtClean="0">
                <a:latin typeface="Kruti Dev 010" pitchFamily="2" charset="0"/>
              </a:rPr>
              <a:t> ;s ,d </a:t>
            </a:r>
            <a:r>
              <a:rPr dirty="0" lang="en-US" err="1" smtClean="0">
                <a:latin typeface="Kruti Dev 010" pitchFamily="2" charset="0"/>
              </a:rPr>
              <a:t>dk;Z</a:t>
            </a:r>
            <a:r>
              <a:rPr dirty="0" lang="en-US" smtClean="0">
                <a:latin typeface="Kruti Dev 010" pitchFamily="2" charset="0"/>
              </a:rPr>
              <a:t> ;k </a:t>
            </a:r>
            <a:r>
              <a:rPr dirty="0" lang="en-US" err="1" smtClean="0">
                <a:latin typeface="Kruti Dev 010" pitchFamily="2" charset="0"/>
              </a:rPr>
              <a:t>ftldk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ikyu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ns”k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ukxfjdksa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pkfg,A</a:t>
            </a:r>
            <a:r>
              <a:rPr lang="en-US" smtClean="0">
                <a:latin typeface="Kruti Dev 010" pitchFamily="2" charset="0"/>
              </a:rPr>
              <a:t> 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2019-11-15T18:13:29Z</dcterms:created>
  <dcterms:modified xsi:type="dcterms:W3CDTF">2020-04-16T09:58:38Z</dcterms:modified>
</cp:coreProperties>
</file>