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Slides/notesSlide1.xml" ContentType="application/vnd.openxmlformats-officedocument.presentationml.notes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/Relationships>
</file>

<file path=ppt/presentation.xml><?xml version="1.0" encoding="utf-8"?>
<p:presentation xmlns:p="http://schemas.openxmlformats.org/presentationml/2006/main" xmlns:r="http://schemas.openxmlformats.org/officeDocument/2006/relationships" xmlns:a="http://schemas.openxmlformats.org/drawingml/2006/main" saveSubsetFonts="1">
  <p:sldMasterIdLst>
    <p:sldMasterId id="2147483696" r:id="rId1"/>
  </p:sldMasterIdLst>
  <p:notesMasterIdLst>
    <p:notesMasterId r:id="rId2"/>
  </p:notesMasterIdLst>
  <p:sldIdLst>
    <p:sldId id="291" r:id="rId3"/>
    <p:sldId id="292" r:id="rId4"/>
    <p:sldId id="293" r:id="rId5"/>
    <p:sldId id="294" r:id="rId6"/>
    <p:sldId id="295" r:id="rId7"/>
    <p:sldId id="296" r:id="rId8"/>
  </p:sldIdLst>
  <p:sldSz type="screen4x3" cy="6858000" cx="9144000"/>
  <p:notesSz cx="6858000" cy="9144000"/>
  <p:defaultTextStyle>
    <a:defPPr>
      <a:defRPr lang="en-US"/>
    </a:defPPr>
    <a:lvl1pPr algn="l" defTabSz="914400" eaLnBrk="1" hangingPunct="1" latinLnBrk="0" marL="0" rtl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p="http://schemas.openxmlformats.org/presentationml/2006/main" xmlns:r="http://schemas.openxmlformats.org/officeDocument/2006/relationships" xmlns:a="http://schemas.openxmlformats.org/drawing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p="http://schemas.openxmlformats.org/presentationml/2006/main" xmlns:r="http://schemas.openxmlformats.org/officeDocument/2006/relationships" xmlns:a="http://schemas.openxmlformats.org/drawing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062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tableStyles" Target="tableStyles.xml"/><Relationship Id="rId10" Type="http://schemas.openxmlformats.org/officeDocument/2006/relationships/presProps" Target="presProps.xml"/><Relationship Id="rId11" Type="http://schemas.openxmlformats.org/officeDocument/2006/relationships/viewProps" Target="viewProps.xml"/><Relationship Id="rId12" Type="http://schemas.openxmlformats.org/officeDocument/2006/relationships/theme" Target="theme/theme1.xml"/></Relationships>
</file>

<file path=ppt/notesMasters/_rels/notesMaster1.xml.rels><?xml version="1.0" encoding="UTF-8" standalone="yes"?>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4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96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/>
        </p:spPr>
        <p:txBody>
          <a:bodyPr bIns="45720" lIns="91440" rIns="91440" rtlCol="0" tIns="45720" vert="horz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1048697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/>
        </p:spPr>
        <p:txBody>
          <a:bodyPr bIns="45720" lIns="91440" rIns="91440" rtlCol="0" tIns="45720" vert="horz"/>
          <a:lstStyle>
            <a:lvl1pPr algn="r">
              <a:defRPr sz="1200"/>
            </a:lvl1pPr>
          </a:lstStyle>
          <a:p>
            <a:fld id="{999D09F2-E9F6-4206-AD08-E82B59A53567}" type="datetimeFigureOut">
              <a:rPr lang="en-US" smtClean="0"/>
              <a:t>2/4/2020</a:t>
            </a:fld>
            <a:endParaRPr lang="en-IN"/>
          </a:p>
        </p:txBody>
      </p:sp>
      <p:sp>
        <p:nvSpPr>
          <p:cNvPr id="1048698" name="Slide Image Placeholder 3"/>
          <p:cNvSpPr>
            <a:spLocks noChangeAspect="1" noRot="1" noGrp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/>
          <a:noFill/>
          <a:ln w="12700">
            <a:solidFill>
              <a:prstClr val="black"/>
            </a:solidFill>
          </a:ln>
        </p:spPr>
        <p:txBody>
          <a:bodyPr anchor="ctr" bIns="45720" lIns="91440" rIns="91440" rtlCol="0" tIns="45720" vert="horz"/>
          <a:p>
            <a:endParaRPr lang="en-IN"/>
          </a:p>
        </p:txBody>
      </p:sp>
      <p:sp>
        <p:nvSpPr>
          <p:cNvPr id="1048699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/>
        </p:spPr>
        <p:txBody>
          <a:bodyPr bIns="45720" lIns="91440" rIns="91440" rtlCol="0" tIns="45720" vert="horz">
            <a:normAutofit/>
          </a:bodyPr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1048700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/>
        </p:spPr>
        <p:txBody>
          <a:bodyPr anchor="b" bIns="45720" lIns="91440" rIns="91440" rtlCol="0" tIns="45720" vert="horz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1048701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/>
        </p:spPr>
        <p:txBody>
          <a:bodyPr anchor="b" bIns="45720" lIns="91440" rIns="91440" rtlCol="0" tIns="45720" vert="horz"/>
          <a:lstStyle>
            <a:lvl1pPr algn="r">
              <a:defRPr sz="1200"/>
            </a:lvl1pPr>
          </a:lstStyle>
          <a:p>
            <a:fld id="{092D55BC-A0FE-46FE-848C-A0AA01054207}" type="slidenum">
              <a:rPr lang="en-IN" smtClean="0"/>
              <a:t>‹#›</a:t>
            </a:fld>
            <a:endParaRPr lang="en-IN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notesStyle>
    <a:lvl1pPr algn="l" defTabSz="914400" eaLnBrk="1" hangingPunct="1" latinLnBrk="0" marL="0" rtl="0">
      <a:defRPr sz="1200" kern="12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sz="1200" kern="12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sz="1200" kern="12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sz="1200" kern="12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sz="1200" kern="12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<Relationships xmlns="http://schemas.openxmlformats.org/package/2006/relationships"><Relationship Id="rId1" Type="http://schemas.openxmlformats.org/officeDocument/2006/relationships/slide" Target="../slides/slide4.xml"/><Relationship Id="rId2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1" name="Slide Image Placeholder 1"/>
          <p:cNvSpPr>
            <a:spLocks noChangeAspect="1" noRot="1" noGrp="1"/>
          </p:cNvSpPr>
          <p:nvPr>
            <p:ph type="sldImg"/>
          </p:nvPr>
        </p:nvSpPr>
        <p:spPr/>
      </p:sp>
      <p:sp>
        <p:nvSpPr>
          <p:cNvPr id="1048612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p>
            <a:endParaRPr dirty="0" lang="en-IN"/>
          </a:p>
        </p:txBody>
      </p:sp>
      <p:sp>
        <p:nvSpPr>
          <p:cNvPr id="1048613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p>
            <a:fld id="{092D55BC-A0FE-46FE-848C-A0AA01054207}" type="slidenum">
              <a:rPr lang="en-IN" smtClean="0"/>
              <a:t>4</a:t>
            </a:fld>
            <a:endParaRPr lang="en-IN"/>
          </a:p>
        </p:txBody>
      </p:sp>
    </p:spTree>
  </p:cSld>
  <p:clrMapOvr>
    <a:masterClrMapping/>
  </p:clrMapOvr>
</p:notes>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showMasterSp="0" type="title">
  <p:cSld name="Title Slide">
    <p:spTree>
      <p:nvGrpSpPr>
        <p:cNvPr id="2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7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p>
            <a:pPr algn="ctr"/>
            <a:endParaRPr lang="en-US"/>
          </a:p>
        </p:txBody>
      </p:sp>
      <p:grpSp>
        <p:nvGrpSpPr>
          <p:cNvPr id="22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48588" name="Freeform 14"/>
            <p:cNvSpPr/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  <p:sp>
          <p:nvSpPr>
            <p:cNvPr id="1048589" name="Freeform 18"/>
            <p:cNvSpPr/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  <p:sp>
          <p:nvSpPr>
            <p:cNvPr id="1048590" name="Freeform 22"/>
            <p:cNvSpPr/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  <p:sp>
          <p:nvSpPr>
            <p:cNvPr id="1048591" name="Freeform 26"/>
            <p:cNvSpPr/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  <p:sp useBgFill="1">
          <p:nvSpPr>
            <p:cNvPr id="1048592" name="Freeform 10"/>
            <p:cNvSpPr/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</p:grpSp>
      <p:sp>
        <p:nvSpPr>
          <p:cNvPr id="1048593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dirty="0" lang="en-US"/>
          </a:p>
        </p:txBody>
      </p:sp>
      <p:sp>
        <p:nvSpPr>
          <p:cNvPr id="1048594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algn="ctr" indent="0" marL="0">
              <a:buNone/>
              <a:defRPr sz="2000">
                <a:solidFill>
                  <a:srgbClr val="FFFFFF"/>
                </a:solidFill>
              </a:defRPr>
            </a:lvl1pPr>
            <a:lvl2pPr algn="ctr" indent="0" marL="457200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algn="ctr" indent="0" marL="914400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algn="ctr" indent="0" marL="1371600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algn="ctr" indent="0" marL="1828800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algn="ctr" indent="0" marL="2286000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algn="ctr" indent="0" marL="2743200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algn="ctr" indent="0" marL="3200400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algn="ctr" indent="0" marL="3657600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 lang="en-US"/>
          </a:p>
        </p:txBody>
      </p:sp>
      <p:sp>
        <p:nvSpPr>
          <p:cNvPr id="104859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964668A9-95D0-4CD1-9521-64B2BEAB2398}" type="datetimeFigureOut">
              <a:rPr lang="en-US" smtClean="0"/>
              <a:t>2/4/2020</a:t>
            </a:fld>
            <a:endParaRPr lang="en-IN"/>
          </a:p>
        </p:txBody>
      </p:sp>
      <p:sp>
        <p:nvSpPr>
          <p:cNvPr id="104859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IN"/>
          </a:p>
        </p:txBody>
      </p:sp>
      <p:sp>
        <p:nvSpPr>
          <p:cNvPr id="104859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BCFD5063-EB8F-417F-82C9-D1C4FA094C19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x">
  <p:cSld name="Title and Vertical Text">
    <p:spTree>
      <p:nvGrpSpPr>
        <p:cNvPr id="3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5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646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anchor="ctr" vert="eaVert"/>
          <a:lstStyle>
            <a:lvl1pPr algn="l"/>
            <a:lvl2pPr algn="l"/>
            <a:lvl3pPr algn="l"/>
            <a:lvl4pPr algn="l"/>
            <a:lvl5pPr algn="l"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4864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964668A9-95D0-4CD1-9521-64B2BEAB2398}" type="datetimeFigureOut">
              <a:rPr lang="en-US" smtClean="0"/>
              <a:t>2/4/2020</a:t>
            </a:fld>
            <a:endParaRPr lang="en-IN"/>
          </a:p>
        </p:txBody>
      </p:sp>
      <p:sp>
        <p:nvSpPr>
          <p:cNvPr id="104864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IN"/>
          </a:p>
        </p:txBody>
      </p:sp>
      <p:sp>
        <p:nvSpPr>
          <p:cNvPr id="104864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BCFD5063-EB8F-417F-82C9-D1C4FA094C19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showMasterSp="0" type="vertTitleAndTx">
  <p:cSld name="Vertical Title and Text">
    <p:spTree>
      <p:nvGrpSpPr>
        <p:cNvPr id="3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2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p>
            <a:pPr algn="ctr"/>
            <a:endParaRPr lang="en-US"/>
          </a:p>
        </p:txBody>
      </p:sp>
      <p:sp>
        <p:nvSpPr>
          <p:cNvPr id="104862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964668A9-95D0-4CD1-9521-64B2BEAB2398}" type="datetimeFigureOut">
              <a:rPr lang="en-US" smtClean="0"/>
              <a:t>2/4/2020</a:t>
            </a:fld>
            <a:endParaRPr lang="en-IN"/>
          </a:p>
        </p:txBody>
      </p:sp>
      <p:sp>
        <p:nvSpPr>
          <p:cNvPr id="104862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IN"/>
          </a:p>
        </p:txBody>
      </p:sp>
      <p:sp>
        <p:nvSpPr>
          <p:cNvPr id="104862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BCFD5063-EB8F-417F-82C9-D1C4FA094C19}" type="slidenum">
              <a:rPr lang="en-IN" smtClean="0"/>
              <a:t>‹#›</a:t>
            </a:fld>
            <a:endParaRPr lang="en-IN"/>
          </a:p>
        </p:txBody>
      </p:sp>
      <p:grpSp>
        <p:nvGrpSpPr>
          <p:cNvPr id="34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048626" name="Freeform 14"/>
            <p:cNvSpPr/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  <p:sp>
          <p:nvSpPr>
            <p:cNvPr id="1048627" name="Freeform 18"/>
            <p:cNvSpPr/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  <p:sp>
          <p:nvSpPr>
            <p:cNvPr id="1048628" name="Freeform 22"/>
            <p:cNvSpPr/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  <p:sp>
          <p:nvSpPr>
            <p:cNvPr id="1048629" name="Freeform 26"/>
            <p:cNvSpPr/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  <p:sp useBgFill="1">
          <p:nvSpPr>
            <p:cNvPr id="1048630" name="Freeform 19"/>
            <p:cNvSpPr/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</p:grpSp>
      <p:sp>
        <p:nvSpPr>
          <p:cNvPr id="1048631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anchor="ctr" vert="eaVert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dirty="0" lang="en-US"/>
          </a:p>
        </p:txBody>
      </p:sp>
      <p:sp>
        <p:nvSpPr>
          <p:cNvPr id="1048632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</a:lvl1pPr>
            <a:lvl2pPr>
              <a:buClr>
                <a:schemeClr val="accent1"/>
              </a:buClr>
            </a:lvl2pPr>
            <a:lvl3pPr>
              <a:buClr>
                <a:schemeClr val="accent1"/>
              </a:buClr>
            </a:lvl3pPr>
            <a:lvl4pPr>
              <a:buClr>
                <a:schemeClr val="accent1"/>
              </a:buClr>
            </a:lvl4pPr>
            <a:lvl5pPr>
              <a:buClr>
                <a:schemeClr val="accent1"/>
              </a:buCl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2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0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4860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964668A9-95D0-4CD1-9521-64B2BEAB2398}" type="datetimeFigureOut">
              <a:rPr lang="en-US" smtClean="0"/>
              <a:t>2/4/2020</a:t>
            </a:fld>
            <a:endParaRPr lang="en-IN"/>
          </a:p>
        </p:txBody>
      </p:sp>
      <p:sp>
        <p:nvSpPr>
          <p:cNvPr id="104860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IN"/>
          </a:p>
        </p:txBody>
      </p:sp>
      <p:sp>
        <p:nvSpPr>
          <p:cNvPr id="104860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BCFD5063-EB8F-417F-82C9-D1C4FA094C19}" type="slidenum">
              <a:rPr lang="en-IN" smtClean="0"/>
              <a:t>‹#›</a:t>
            </a:fld>
            <a:endParaRPr lang="en-IN"/>
          </a:p>
        </p:txBody>
      </p:sp>
      <p:sp>
        <p:nvSpPr>
          <p:cNvPr id="1048604" name="Title 6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showMasterSp="0" type="secHead">
  <p:cSld name="Section Header">
    <p:spTree>
      <p:nvGrpSpPr>
        <p:cNvPr id="3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0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p>
            <a:pPr algn="ctr"/>
            <a:endParaRPr lang="en-US"/>
          </a:p>
        </p:txBody>
      </p:sp>
      <p:sp>
        <p:nvSpPr>
          <p:cNvPr id="1048651" name="Freeform 14"/>
          <p:cNvSpPr/>
          <p:nvPr/>
        </p:nvSpPr>
        <p:spPr bwMode="hidden">
          <a:xfrm>
            <a:off x="6047438" y="4203592"/>
            <a:ext cx="2876429" cy="714026"/>
          </a:xfrm>
          <a:custGeom>
            <a:av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anchor="t" anchorCtr="0" bIns="45720" compatLnSpc="1" lIns="91440" numCol="1" rIns="91440" tIns="45720" vert="horz" wrap="square">
            <a:prstTxWarp prst="textNoShape"/>
          </a:bodyPr>
          <a:p>
            <a:endParaRPr lang="en-US"/>
          </a:p>
        </p:txBody>
      </p:sp>
      <p:sp>
        <p:nvSpPr>
          <p:cNvPr id="1048652" name="Freeform 18"/>
          <p:cNvSpPr/>
          <p:nvPr/>
        </p:nvSpPr>
        <p:spPr bwMode="hidden">
          <a:xfrm>
            <a:off x="2619320" y="4075290"/>
            <a:ext cx="5544515" cy="850138"/>
          </a:xfrm>
          <a:custGeom>
            <a:av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anchor="t" anchorCtr="0" bIns="45720" compatLnSpc="1" lIns="91440" numCol="1" rIns="91440" tIns="45720" vert="horz" wrap="square">
            <a:prstTxWarp prst="textNoShape"/>
          </a:bodyPr>
          <a:p>
            <a:endParaRPr lang="en-US"/>
          </a:p>
        </p:txBody>
      </p:sp>
      <p:sp>
        <p:nvSpPr>
          <p:cNvPr id="1048653" name="Freeform 22"/>
          <p:cNvSpPr/>
          <p:nvPr/>
        </p:nvSpPr>
        <p:spPr bwMode="hidden">
          <a:xfrm>
            <a:off x="2828728" y="4087562"/>
            <a:ext cx="5467980" cy="774272"/>
          </a:xfrm>
          <a:custGeom>
            <a:av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anchor="t" anchorCtr="0" bIns="45720" compatLnSpc="1" lIns="91440" numCol="1" rIns="91440" tIns="45720" vert="horz" wrap="square">
            <a:prstTxWarp prst="textNoShape"/>
          </a:bodyPr>
          <a:p>
            <a:endParaRPr lang="en-US"/>
          </a:p>
        </p:txBody>
      </p:sp>
      <p:sp>
        <p:nvSpPr>
          <p:cNvPr id="1048654" name="Freeform 26"/>
          <p:cNvSpPr/>
          <p:nvPr/>
        </p:nvSpPr>
        <p:spPr bwMode="hidden">
          <a:xfrm>
            <a:off x="5609489" y="4074174"/>
            <a:ext cx="3308000" cy="651549"/>
          </a:xfrm>
          <a:custGeom>
            <a:av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anchor="t" anchorCtr="0" bIns="45720" compatLnSpc="1" lIns="91440" numCol="1" rIns="91440" tIns="45720" vert="horz" wrap="square">
            <a:prstTxWarp prst="textNoShape"/>
          </a:bodyPr>
          <a:p>
            <a:endParaRPr lang="en-US"/>
          </a:p>
        </p:txBody>
      </p:sp>
      <p:sp useBgFill="1">
        <p:nvSpPr>
          <p:cNvPr id="1048655" name="Freeform 10"/>
          <p:cNvSpPr/>
          <p:nvPr/>
        </p:nvSpPr>
        <p:spPr bwMode="hidden">
          <a:xfrm>
            <a:off x="211665" y="4058555"/>
            <a:ext cx="8723376" cy="1329874"/>
          </a:xfrm>
          <a:custGeom>
            <a:av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anchor="t" anchorCtr="0" bIns="45720" compatLnSpc="1" lIns="91440" numCol="1" rIns="91440" tIns="45720" vert="horz" wrap="square">
            <a:prstTxWarp prst="textNoShape"/>
          </a:bodyPr>
          <a:p>
            <a:endParaRPr lang="en-US"/>
          </a:p>
        </p:txBody>
      </p:sp>
      <p:sp>
        <p:nvSpPr>
          <p:cNvPr id="1048656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b="0" cap="none" sz="4400"/>
            </a:lvl1pPr>
          </a:lstStyle>
          <a:p>
            <a:r>
              <a:rPr lang="en-US" smtClean="0"/>
              <a:t>Click to edit Master title style</a:t>
            </a:r>
            <a:endParaRPr dirty="0" lang="en-US"/>
          </a:p>
        </p:txBody>
      </p:sp>
      <p:sp>
        <p:nvSpPr>
          <p:cNvPr id="1048657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algn="ctr" indent="0" marL="0">
              <a:buNone/>
              <a:defRPr sz="2000">
                <a:solidFill>
                  <a:srgbClr val="FFFFFF"/>
                </a:solidFill>
              </a:defRPr>
            </a:lvl1pPr>
            <a:lvl2pPr indent="0" marL="45720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indent="0" marL="9144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indent="0" marL="13716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indent="0" marL="18288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indent="0" marL="22860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indent="0" marL="27432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indent="0" marL="32004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indent="0" marL="36576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4865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964668A9-95D0-4CD1-9521-64B2BEAB2398}" type="datetimeFigureOut">
              <a:rPr lang="en-US" smtClean="0"/>
              <a:t>2/4/2020</a:t>
            </a:fld>
            <a:endParaRPr lang="en-IN"/>
          </a:p>
        </p:txBody>
      </p:sp>
      <p:sp>
        <p:nvSpPr>
          <p:cNvPr id="104865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IN"/>
          </a:p>
        </p:txBody>
      </p:sp>
      <p:sp>
        <p:nvSpPr>
          <p:cNvPr id="104866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BCFD5063-EB8F-417F-82C9-D1C4FA094C19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Obj">
  <p:cSld name="Two Content">
    <p:spTree>
      <p:nvGrpSpPr>
        <p:cNvPr id="3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61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662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964668A9-95D0-4CD1-9521-64B2BEAB2398}" type="datetimeFigureOut">
              <a:rPr lang="en-US" smtClean="0"/>
              <a:t>2/4/2020</a:t>
            </a:fld>
            <a:endParaRPr lang="en-IN"/>
          </a:p>
        </p:txBody>
      </p:sp>
      <p:sp>
        <p:nvSpPr>
          <p:cNvPr id="104866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IN"/>
          </a:p>
        </p:txBody>
      </p:sp>
      <p:sp>
        <p:nvSpPr>
          <p:cNvPr id="104866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BCFD5063-EB8F-417F-82C9-D1C4FA094C19}" type="slidenum">
              <a:rPr lang="en-IN" smtClean="0"/>
              <a:t>‹#›</a:t>
            </a:fld>
            <a:endParaRPr lang="en-IN"/>
          </a:p>
        </p:txBody>
      </p:sp>
      <p:sp>
        <p:nvSpPr>
          <p:cNvPr id="1048665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48666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TxTwoObj">
  <p:cSld name="Comparison">
    <p:spTree>
      <p:nvGrpSpPr>
        <p:cNvPr id="4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67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668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algn="ctr" indent="0" marL="0">
              <a:buNone/>
              <a:defRPr b="0" sz="2400">
                <a:solidFill>
                  <a:schemeClr val="tx2"/>
                </a:solidFill>
                <a:latin typeface="+mj-lt"/>
              </a:defRPr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48669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 lang="en-US"/>
          </a:p>
        </p:txBody>
      </p:sp>
      <p:sp>
        <p:nvSpPr>
          <p:cNvPr id="1048670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algn="ctr" indent="0" marL="0">
              <a:buNone/>
              <a:defRPr b="0" sz="2400" i="0">
                <a:solidFill>
                  <a:schemeClr val="tx2"/>
                </a:solidFill>
                <a:latin typeface="+mj-lt"/>
              </a:defRPr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48671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 lang="en-US"/>
          </a:p>
        </p:txBody>
      </p:sp>
      <p:sp>
        <p:nvSpPr>
          <p:cNvPr id="1048672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964668A9-95D0-4CD1-9521-64B2BEAB2398}" type="datetimeFigureOut">
              <a:rPr lang="en-US" smtClean="0"/>
              <a:t>2/4/2020</a:t>
            </a:fld>
            <a:endParaRPr lang="en-IN"/>
          </a:p>
        </p:txBody>
      </p:sp>
      <p:sp>
        <p:nvSpPr>
          <p:cNvPr id="1048673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IN"/>
          </a:p>
        </p:txBody>
      </p:sp>
      <p:sp>
        <p:nvSpPr>
          <p:cNvPr id="1048674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BCFD5063-EB8F-417F-82C9-D1C4FA094C19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Only">
  <p:cSld name="Title Only">
    <p:spTree>
      <p:nvGrpSpPr>
        <p:cNvPr id="3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8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619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964668A9-95D0-4CD1-9521-64B2BEAB2398}" type="datetimeFigureOut">
              <a:rPr lang="en-US" smtClean="0"/>
              <a:t>2/4/2020</a:t>
            </a:fld>
            <a:endParaRPr lang="en-IN"/>
          </a:p>
        </p:txBody>
      </p:sp>
      <p:sp>
        <p:nvSpPr>
          <p:cNvPr id="1048620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IN"/>
          </a:p>
        </p:txBody>
      </p:sp>
      <p:sp>
        <p:nvSpPr>
          <p:cNvPr id="1048621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BCFD5063-EB8F-417F-82C9-D1C4FA094C19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showMasterSp="0" type="blank">
  <p:cSld name="Blank">
    <p:spTree>
      <p:nvGrpSpPr>
        <p:cNvPr id="4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75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p>
            <a:pPr algn="ctr"/>
            <a:endParaRPr lang="en-US"/>
          </a:p>
        </p:txBody>
      </p:sp>
      <p:grpSp>
        <p:nvGrpSpPr>
          <p:cNvPr id="42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1048676" name="Freeform 14"/>
            <p:cNvSpPr/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  <p:sp>
          <p:nvSpPr>
            <p:cNvPr id="1048677" name="Freeform 18"/>
            <p:cNvSpPr/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  <p:sp>
          <p:nvSpPr>
            <p:cNvPr id="1048678" name="Freeform 22"/>
            <p:cNvSpPr/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  <p:sp>
          <p:nvSpPr>
            <p:cNvPr id="1048679" name="Freeform 26"/>
            <p:cNvSpPr/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  <p:sp useBgFill="1">
          <p:nvSpPr>
            <p:cNvPr id="1048680" name="Freeform 10"/>
            <p:cNvSpPr/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</p:grpSp>
      <p:sp>
        <p:nvSpPr>
          <p:cNvPr id="1048681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964668A9-95D0-4CD1-9521-64B2BEAB2398}" type="datetimeFigureOut">
              <a:rPr lang="en-US" smtClean="0"/>
              <a:t>2/4/2020</a:t>
            </a:fld>
            <a:endParaRPr lang="en-IN"/>
          </a:p>
        </p:txBody>
      </p:sp>
      <p:sp>
        <p:nvSpPr>
          <p:cNvPr id="1048682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IN"/>
          </a:p>
        </p:txBody>
      </p:sp>
      <p:sp>
        <p:nvSpPr>
          <p:cNvPr id="1048683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BCFD5063-EB8F-417F-82C9-D1C4FA094C19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showMasterSp="0" type="objTx">
  <p:cSld name="Content with Caption">
    <p:spTree>
      <p:nvGrpSpPr>
        <p:cNvPr id="4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84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p>
            <a:pPr algn="ctr"/>
            <a:endParaRPr lang="en-US"/>
          </a:p>
        </p:txBody>
      </p:sp>
      <p:sp>
        <p:nvSpPr>
          <p:cNvPr id="104868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964668A9-95D0-4CD1-9521-64B2BEAB2398}" type="datetimeFigureOut">
              <a:rPr lang="en-US" smtClean="0"/>
              <a:t>2/4/2020</a:t>
            </a:fld>
            <a:endParaRPr lang="en-IN"/>
          </a:p>
        </p:txBody>
      </p:sp>
      <p:sp>
        <p:nvSpPr>
          <p:cNvPr id="104868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IN"/>
          </a:p>
        </p:txBody>
      </p:sp>
      <p:sp>
        <p:nvSpPr>
          <p:cNvPr id="104868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BCFD5063-EB8F-417F-82C9-D1C4FA094C19}" type="slidenum">
              <a:rPr lang="en-IN" smtClean="0"/>
              <a:t>‹#›</a:t>
            </a:fld>
            <a:endParaRPr lang="en-IN"/>
          </a:p>
        </p:txBody>
      </p:sp>
      <p:sp>
        <p:nvSpPr>
          <p:cNvPr id="1048688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indent="0" marL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indent="0" marL="457200">
              <a:buNone/>
              <a:defRPr sz="1200"/>
            </a:lvl2pPr>
            <a:lvl3pPr indent="0" marL="914400">
              <a:buNone/>
              <a:defRPr sz="1000"/>
            </a:lvl3pPr>
            <a:lvl4pPr indent="0" marL="1371600">
              <a:buNone/>
              <a:defRPr sz="900"/>
            </a:lvl4pPr>
            <a:lvl5pPr indent="0" marL="1828800">
              <a:buNone/>
              <a:defRPr sz="900"/>
            </a:lvl5pPr>
            <a:lvl6pPr indent="0" marL="2286000">
              <a:buNone/>
              <a:defRPr sz="900"/>
            </a:lvl6pPr>
            <a:lvl7pPr indent="0" marL="2743200">
              <a:buNone/>
              <a:defRPr sz="900"/>
            </a:lvl7pPr>
            <a:lvl8pPr indent="0" marL="3200400">
              <a:buNone/>
              <a:defRPr sz="900"/>
            </a:lvl8pPr>
            <a:lvl9pPr indent="0" marL="365760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grpSp>
        <p:nvGrpSpPr>
          <p:cNvPr id="44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048689" name="Freeform 14"/>
            <p:cNvSpPr/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  <p:sp>
          <p:nvSpPr>
            <p:cNvPr id="1048690" name="Freeform 18"/>
            <p:cNvSpPr/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  <p:sp>
          <p:nvSpPr>
            <p:cNvPr id="1048691" name="Freeform 22"/>
            <p:cNvSpPr/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  <p:sp>
          <p:nvSpPr>
            <p:cNvPr id="1048692" name="Freeform 26"/>
            <p:cNvSpPr/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  <p:sp useBgFill="1">
          <p:nvSpPr>
            <p:cNvPr id="1048693" name="Freeform 28"/>
            <p:cNvSpPr/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</p:grpSp>
      <p:sp>
        <p:nvSpPr>
          <p:cNvPr id="1048694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dirty="0" lang="en-US"/>
          </a:p>
        </p:txBody>
      </p:sp>
      <p:sp>
        <p:nvSpPr>
          <p:cNvPr id="1048695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showMasterSp="0" type="picTx">
  <p:cSld name="Picture with Caption">
    <p:spTree>
      <p:nvGrpSpPr>
        <p:cNvPr id="3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3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p>
            <a:pPr algn="ctr"/>
            <a:endParaRPr lang="en-US"/>
          </a:p>
        </p:txBody>
      </p:sp>
      <p:grpSp>
        <p:nvGrpSpPr>
          <p:cNvPr id="36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48634" name="Freeform 14"/>
            <p:cNvSpPr/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  <p:sp>
          <p:nvSpPr>
            <p:cNvPr id="1048635" name="Freeform 18"/>
            <p:cNvSpPr/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  <p:sp>
          <p:nvSpPr>
            <p:cNvPr id="1048636" name="Freeform 22"/>
            <p:cNvSpPr/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  <p:sp>
          <p:nvSpPr>
            <p:cNvPr id="1048637" name="Freeform 26"/>
            <p:cNvSpPr/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  <p:sp useBgFill="1">
          <p:nvSpPr>
            <p:cNvPr id="1048638" name="Freeform 10"/>
            <p:cNvSpPr/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</p:grpSp>
      <p:sp>
        <p:nvSpPr>
          <p:cNvPr id="1048639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b="0" sz="28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dirty="0" lang="en-US"/>
          </a:p>
        </p:txBody>
      </p:sp>
      <p:sp>
        <p:nvSpPr>
          <p:cNvPr id="1048640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indent="0" marL="0">
              <a:buNone/>
              <a:defRPr sz="1800">
                <a:solidFill>
                  <a:srgbClr val="FFFFFF"/>
                </a:solidFill>
              </a:defRPr>
            </a:lvl1pPr>
            <a:lvl2pPr indent="0" marL="457200">
              <a:buNone/>
              <a:defRPr sz="1200"/>
            </a:lvl2pPr>
            <a:lvl3pPr indent="0" marL="914400">
              <a:buNone/>
              <a:defRPr sz="1000"/>
            </a:lvl3pPr>
            <a:lvl4pPr indent="0" marL="1371600">
              <a:buNone/>
              <a:defRPr sz="900"/>
            </a:lvl4pPr>
            <a:lvl5pPr indent="0" marL="1828800">
              <a:buNone/>
              <a:defRPr sz="900"/>
            </a:lvl5pPr>
            <a:lvl6pPr indent="0" marL="2286000">
              <a:buNone/>
              <a:defRPr sz="900"/>
            </a:lvl6pPr>
            <a:lvl7pPr indent="0" marL="2743200">
              <a:buNone/>
              <a:defRPr sz="900"/>
            </a:lvl7pPr>
            <a:lvl8pPr indent="0" marL="3200400">
              <a:buNone/>
              <a:defRPr sz="900"/>
            </a:lvl8pPr>
            <a:lvl9pPr indent="0" marL="365760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4864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964668A9-95D0-4CD1-9521-64B2BEAB2398}" type="datetimeFigureOut">
              <a:rPr lang="en-US" smtClean="0"/>
              <a:t>2/4/2020</a:t>
            </a:fld>
            <a:endParaRPr lang="en-IN"/>
          </a:p>
        </p:txBody>
      </p:sp>
      <p:sp>
        <p:nvSpPr>
          <p:cNvPr id="104864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IN"/>
          </a:p>
        </p:txBody>
      </p:sp>
      <p:sp>
        <p:nvSpPr>
          <p:cNvPr id="104864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BCFD5063-EB8F-417F-82C9-D1C4FA094C19}" type="slidenum">
              <a:rPr lang="en-IN" smtClean="0"/>
              <a:t>‹#›</a:t>
            </a:fld>
            <a:endParaRPr lang="en-IN"/>
          </a:p>
        </p:txBody>
      </p:sp>
      <p:sp>
        <p:nvSpPr>
          <p:cNvPr id="1048644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algn="bl" blurRad="12700" dir="5400000" dist="5000" endPos="30000" rotWithShape="0" stA="30000" sy="-100000"/>
          </a:effectLst>
          <a:scene3d>
            <a:camera prst="perspectiveContrastingLeftFacing" fov="600000">
              <a:rot lat="240000" lon="19799999" rev="0"/>
            </a:camera>
            <a:lightRig dir="t" rig="threeP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algn="ctr" indent="0" marL="0">
              <a:buNone/>
              <a:defRPr sz="3200">
                <a:solidFill>
                  <a:schemeClr val="bg1"/>
                </a:solidFill>
              </a:defRPr>
            </a:lvl1pPr>
            <a:lvl2pPr indent="0" marL="457200">
              <a:buNone/>
              <a:defRPr sz="2800"/>
            </a:lvl2pPr>
            <a:lvl3pPr indent="0" marL="914400">
              <a:buNone/>
              <a:defRPr sz="2400"/>
            </a:lvl3pPr>
            <a:lvl4pPr indent="0" marL="1371600">
              <a:buNone/>
              <a:defRPr sz="2000"/>
            </a:lvl4pPr>
            <a:lvl5pPr indent="0" marL="1828800">
              <a:buNone/>
              <a:defRPr sz="2000"/>
            </a:lvl5pPr>
            <a:lvl6pPr indent="0" marL="2286000">
              <a:buNone/>
              <a:defRPr sz="2000"/>
            </a:lvl6pPr>
            <a:lvl7pPr indent="0" marL="2743200">
              <a:buNone/>
              <a:defRPr sz="2000"/>
            </a:lvl7pPr>
            <a:lvl8pPr indent="0" marL="3200400">
              <a:buNone/>
              <a:defRPr sz="2000"/>
            </a:lvl8pPr>
            <a:lvl9pPr indent="0" marL="365760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dirty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76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p>
            <a:pPr algn="ctr"/>
            <a:endParaRPr lang="en-US"/>
          </a:p>
        </p:txBody>
      </p:sp>
      <p:grpSp>
        <p:nvGrpSpPr>
          <p:cNvPr id="9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048577" name="Freeform 14"/>
            <p:cNvSpPr/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  <p:sp>
          <p:nvSpPr>
            <p:cNvPr id="1048578" name="Freeform 18"/>
            <p:cNvSpPr/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  <p:sp>
          <p:nvSpPr>
            <p:cNvPr id="1048579" name="Freeform 22"/>
            <p:cNvSpPr/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  <p:sp>
          <p:nvSpPr>
            <p:cNvPr id="1048580" name="Freeform 26"/>
            <p:cNvSpPr/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  <p:sp useBgFill="1">
          <p:nvSpPr>
            <p:cNvPr id="1048581" name="Freeform 10"/>
            <p:cNvSpPr/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</p:grpSp>
      <p:sp>
        <p:nvSpPr>
          <p:cNvPr id="104858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/>
        </p:spPr>
        <p:txBody>
          <a:bodyPr anchor="ctr" bIns="45720" lIns="91440" rIns="91440" rtlCol="0" tIns="45720" vert="horz">
            <a:normAutofit/>
          </a:bodyPr>
          <a:p>
            <a:r>
              <a:rPr lang="en-US" smtClean="0"/>
              <a:t>Click to edit Master title style</a:t>
            </a:r>
            <a:endParaRPr dirty="0" lang="en-US"/>
          </a:p>
        </p:txBody>
      </p:sp>
      <p:sp>
        <p:nvSpPr>
          <p:cNvPr id="1048583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/>
        </p:spPr>
        <p:txBody>
          <a:bodyPr anchor="ctr" bIns="45720" lIns="91440" rIns="91440" rtlCol="0" tIns="45720" vert="horz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964668A9-95D0-4CD1-9521-64B2BEAB2398}" type="datetimeFigureOut">
              <a:rPr lang="en-US" smtClean="0"/>
              <a:t>2/4/2020</a:t>
            </a:fld>
            <a:endParaRPr lang="en-IN"/>
          </a:p>
        </p:txBody>
      </p:sp>
      <p:sp>
        <p:nvSpPr>
          <p:cNvPr id="1048584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/>
        </p:spPr>
        <p:txBody>
          <a:bodyPr anchor="ctr" bIns="45720" lIns="91440" rIns="91440" rtlCol="0" tIns="45720" vert="horz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en-IN"/>
          </a:p>
        </p:txBody>
      </p:sp>
      <p:sp>
        <p:nvSpPr>
          <p:cNvPr id="104858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/>
        </p:spPr>
        <p:txBody>
          <a:bodyPr anchor="ctr" bIns="45720" lIns="91440" rIns="91440" rtlCol="0" tIns="45720" vert="horz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BCFD5063-EB8F-417F-82C9-D1C4FA094C19}" type="slidenum">
              <a:rPr lang="en-IN" smtClean="0"/>
              <a:t>‹#›</a:t>
            </a:fld>
            <a:endParaRPr lang="en-IN"/>
          </a:p>
        </p:txBody>
      </p:sp>
      <p:sp>
        <p:nvSpPr>
          <p:cNvPr id="1048586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/>
        </p:spPr>
        <p:txBody>
          <a:bodyPr bIns="45720" lIns="91440" rIns="91440" rtlCol="0" tIns="45720" vert="horz">
            <a:normAutofit/>
          </a:bodyPr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 lang="en-US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eaLnBrk="1" hangingPunct="1" latinLnBrk="0" rtl="0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algn="l" defTabSz="914400" eaLnBrk="1" hangingPunct="1" indent="-274320" latinLnBrk="0" marL="274320" rtl="0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algn="l" defTabSz="914400" eaLnBrk="1" hangingPunct="1" indent="-274320" latinLnBrk="0" marL="576263" rtl="0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algn="l" defTabSz="914400" eaLnBrk="1" hangingPunct="1" indent="-228600" latinLnBrk="0" marL="855663" rtl="0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algn="l" defTabSz="914400" eaLnBrk="1" hangingPunct="1" indent="-228600" latinLnBrk="0" marL="1143000" rtl="0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algn="l" defTabSz="914400" eaLnBrk="1" hangingPunct="1" indent="-228600" latinLnBrk="0" marL="1463040" rtl="0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algn="l" defTabSz="914400" eaLnBrk="1" hangingPunct="1" indent="-228600" latinLnBrk="0" marL="1783080" rtl="0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algn="l" defTabSz="914400" eaLnBrk="1" hangingPunct="1" indent="-228600" latinLnBrk="0" marL="2103120" rtl="0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algn="l" defTabSz="914400" eaLnBrk="1" hangingPunct="1" indent="-228600" latinLnBrk="0" marL="2423160" rtl="0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algn="l" defTabSz="914400" eaLnBrk="1" hangingPunct="1" indent="-228600" latinLnBrk="0" marL="2743200" rtl="0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algn="l" defTabSz="914400" eaLnBrk="1" hangingPunct="1" latinLnBrk="0" marL="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latinLnBrk="0" marL="457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latinLnBrk="0" marL="914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latinLnBrk="0" marL="1371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latinLnBrk="0" marL="18288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latinLnBrk="0" marL="22860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latinLnBrk="0" marL="2743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latinLnBrk="0" marL="3200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latinLnBrk="0" marL="3657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5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8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p>
            <a:r>
              <a:rPr b="1" dirty="0" sz="3600" lang="en-US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M.L.ARYA COLLEGE, KASBA</a:t>
            </a:r>
            <a:br>
              <a:rPr b="1" dirty="0" sz="3600" lang="en-US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b="1" dirty="0" sz="2800" lang="en-US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PURNEA UNIVERSITY PURNIA</a:t>
            </a:r>
            <a:br>
              <a:rPr b="1" dirty="0" sz="2800" lang="en-US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b="1" dirty="0" sz="2800" i="1" lang="en-US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br>
              <a:rPr b="1" dirty="0" sz="2800" i="1" lang="en-US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b="1" dirty="0" sz="3200" i="1" lang="en-US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DEPARTMENT OF POLITICAL SCIENCE</a:t>
            </a:r>
            <a:endParaRPr b="1" dirty="0" sz="3200" i="1" lang="en-IN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48599" name="Subtitle 2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3038492"/>
          </a:xfrm>
        </p:spPr>
        <p:txBody>
          <a:bodyPr>
            <a:normAutofit/>
          </a:bodyPr>
          <a:p>
            <a:pPr algn="l"/>
            <a:endParaRPr dirty="0" lang="en-US">
              <a:latin typeface="Times New Roman" pitchFamily="18" charset="0"/>
              <a:cs typeface="Times New Roman" pitchFamily="18" charset="0"/>
            </a:endParaRPr>
          </a:p>
          <a:p>
            <a:endParaRPr b="1" dirty="0" lang="en-US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b="1" dirty="0" lang="en-US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b="1" dirty="0" lang="en-US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Dr.Anunay</a:t>
            </a:r>
            <a:r>
              <a:rPr b="1" dirty="0" lang="en-US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Prakash Sinha</a:t>
            </a:r>
          </a:p>
          <a:p>
            <a:r>
              <a:rPr dirty="0" i="1" lang="en-US">
                <a:solidFill>
                  <a:schemeClr val="bg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Guest Faculty/ </a:t>
            </a:r>
            <a:r>
              <a:rPr dirty="0" i="1" lang="en-US" err="1">
                <a:solidFill>
                  <a:schemeClr val="bg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Deptt</a:t>
            </a:r>
            <a:r>
              <a:rPr dirty="0" i="1" lang="en-US">
                <a:solidFill>
                  <a:schemeClr val="bg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.  Of  Pol. Sc.</a:t>
            </a:r>
            <a:endParaRPr dirty="0" i="1" lang="en-IN">
              <a:solidFill>
                <a:schemeClr val="bg1">
                  <a:lumMod val="85000"/>
                  <a:lumOff val="1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dirty="0" i="1" lang="en-US" err="1">
                <a:solidFill>
                  <a:schemeClr val="bg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M.L.Arya</a:t>
            </a:r>
            <a:r>
              <a:rPr dirty="0" i="1" lang="en-US">
                <a:solidFill>
                  <a:schemeClr val="bg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 College, </a:t>
            </a:r>
            <a:r>
              <a:rPr dirty="0" i="1" lang="en-US" err="1">
                <a:solidFill>
                  <a:schemeClr val="bg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Kasba</a:t>
            </a:r>
            <a:endParaRPr dirty="0" i="1" lang="en-US">
              <a:solidFill>
                <a:schemeClr val="bg1">
                  <a:lumMod val="85000"/>
                  <a:lumOff val="1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l"/>
            <a:endParaRPr dirty="0" i="1" lang="en-US" smtClean="0">
              <a:solidFill>
                <a:schemeClr val="bg1">
                  <a:lumMod val="85000"/>
                  <a:lumOff val="1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5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dirty="0" lang="en-US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Topic –</a:t>
            </a:r>
            <a:r>
              <a:rPr b="1" dirty="0" i="1" lang="en-US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Fundamental duties.</a:t>
            </a:r>
          </a:p>
          <a:p>
            <a:endParaRPr dirty="0" lang="en-US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dirty="0" lang="en-US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Date –</a:t>
            </a:r>
            <a:r>
              <a:rPr dirty="0" lang="en-US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dirty="0" lang="en-US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r>
              <a:rPr dirty="0" lang="en-US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dirty="0" lang="en-US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r>
              <a:rPr dirty="0" lang="en-US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dirty="0" lang="en-US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dirty="0" lang="en-US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dirty="0" lang="en-US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r>
              <a:rPr dirty="0" lang="en-US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dirty="0" lang="en-US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r>
              <a:rPr dirty="0" lang="en-US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altLang="en-US" lang="zh-CN"/>
          </a:p>
          <a:p>
            <a:r>
              <a:rPr dirty="0" lang="en-US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Month </a:t>
            </a:r>
            <a:r>
              <a:rPr dirty="0" i="1" lang="en-US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dirty="0" i="1" lang="en-US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April</a:t>
            </a:r>
            <a:r>
              <a:rPr dirty="0" i="1" lang="en-US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i="1" lang="en-US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20</a:t>
            </a:r>
            <a:endParaRPr dirty="0" i="1" lang="en-IN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dirty="0" i="1" lang="en-IN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48606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p>
            <a:pPr algn="l"/>
            <a:r>
              <a:rPr b="1" dirty="0" sz="3200" lang="en-US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PPT 05</a:t>
            </a:r>
            <a:endParaRPr b="1" dirty="0" sz="3200" lang="en-IN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7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1667" lnSpcReduction="10000"/>
          </a:bodyPr>
          <a:p>
            <a:pPr algn="just">
              <a:lnSpc>
                <a:spcPct val="150000"/>
              </a:lnSpc>
            </a:pPr>
            <a:r>
              <a:rPr dirty="0" lang="en-US" smtClean="0">
                <a:latin typeface="Kruti Dev 010" pitchFamily="2" charset="0"/>
              </a:rPr>
              <a:t>  </a:t>
            </a:r>
            <a:r>
              <a:rPr dirty="0" lang="en-US" err="1" smtClean="0">
                <a:latin typeface="Kruti Dev 010" pitchFamily="2" charset="0"/>
              </a:rPr>
              <a:t>o’kZ</a:t>
            </a:r>
            <a:r>
              <a:rPr dirty="0" lang="en-US" smtClean="0">
                <a:latin typeface="Kruti Dev 010" pitchFamily="2" charset="0"/>
              </a:rPr>
              <a:t> 1976 </a:t>
            </a:r>
            <a:r>
              <a:rPr dirty="0" lang="en-US" err="1" smtClean="0">
                <a:latin typeface="Kruti Dev 010" pitchFamily="2" charset="0"/>
              </a:rPr>
              <a:t>esa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viuk</a:t>
            </a:r>
            <a:r>
              <a:rPr dirty="0" lang="en-US" smtClean="0">
                <a:latin typeface="Kruti Dev 010" pitchFamily="2" charset="0"/>
              </a:rPr>
              <a:t>, x, 42 </a:t>
            </a:r>
            <a:r>
              <a:rPr dirty="0" lang="en-US" err="1" smtClean="0">
                <a:latin typeface="Kruti Dev 010" pitchFamily="2" charset="0"/>
              </a:rPr>
              <a:t>oka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lafo</a:t>
            </a:r>
            <a:r>
              <a:rPr dirty="0" lang="en-US" smtClean="0">
                <a:latin typeface="Kruti Dev 010" pitchFamily="2" charset="0"/>
              </a:rPr>
              <a:t>/</a:t>
            </a:r>
            <a:r>
              <a:rPr dirty="0" lang="en-US" err="1" smtClean="0">
                <a:latin typeface="Kruti Dev 010" pitchFamily="2" charset="0"/>
              </a:rPr>
              <a:t>kku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la”kks</a:t>
            </a:r>
            <a:r>
              <a:rPr dirty="0" lang="en-US" smtClean="0">
                <a:latin typeface="Kruti Dev 010" pitchFamily="2" charset="0"/>
              </a:rPr>
              <a:t>/</a:t>
            </a:r>
            <a:r>
              <a:rPr dirty="0" lang="en-US" err="1" smtClean="0">
                <a:latin typeface="Kruti Dev 010" pitchFamily="2" charset="0"/>
              </a:rPr>
              <a:t>ku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ds</a:t>
            </a:r>
            <a:r>
              <a:rPr dirty="0" lang="en-US" smtClean="0">
                <a:latin typeface="Kruti Dev 010" pitchFamily="2" charset="0"/>
              </a:rPr>
              <a:t> }</a:t>
            </a:r>
            <a:r>
              <a:rPr dirty="0" lang="en-US" err="1" smtClean="0">
                <a:latin typeface="Kruti Dev 010" pitchFamily="2" charset="0"/>
              </a:rPr>
              <a:t>kjk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ukxfjdksa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ds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ekSfyd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dRrZO</a:t>
            </a:r>
            <a:r>
              <a:rPr dirty="0" lang="en-US" smtClean="0">
                <a:latin typeface="Kruti Dev 010" pitchFamily="2" charset="0"/>
              </a:rPr>
              <a:t>; </a:t>
            </a:r>
            <a:r>
              <a:rPr dirty="0" lang="en-US" err="1" smtClean="0">
                <a:latin typeface="Kruti Dev 010" pitchFamily="2" charset="0"/>
              </a:rPr>
              <a:t>dks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lwphc</a:t>
            </a:r>
            <a:r>
              <a:rPr dirty="0" lang="en-US" smtClean="0">
                <a:latin typeface="Kruti Dev 010" pitchFamily="2" charset="0"/>
              </a:rPr>
              <a:t>) </a:t>
            </a:r>
            <a:r>
              <a:rPr dirty="0" lang="en-US" err="1" smtClean="0">
                <a:latin typeface="Kruti Dev 010" pitchFamily="2" charset="0"/>
              </a:rPr>
              <a:t>fd;k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x;k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gSA</a:t>
            </a:r>
            <a:endParaRPr dirty="0" lang="en-US" smtClean="0">
              <a:latin typeface="Kruti Dev 010" pitchFamily="2" charset="0"/>
            </a:endParaRPr>
          </a:p>
          <a:p>
            <a:pPr algn="just">
              <a:lnSpc>
                <a:spcPct val="150000"/>
              </a:lnSpc>
            </a:pP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lafo</a:t>
            </a:r>
            <a:r>
              <a:rPr dirty="0" lang="en-US" smtClean="0">
                <a:latin typeface="Kruti Dev 010" pitchFamily="2" charset="0"/>
              </a:rPr>
              <a:t>/</a:t>
            </a:r>
            <a:r>
              <a:rPr dirty="0" lang="en-US" err="1" smtClean="0">
                <a:latin typeface="Kruti Dev 010" pitchFamily="2" charset="0"/>
              </a:rPr>
              <a:t>kku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ds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Hkkx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pkj</a:t>
            </a:r>
            <a:r>
              <a:rPr dirty="0" lang="en-US" smtClean="0">
                <a:latin typeface="Kruti Dev 010" pitchFamily="2" charset="0"/>
              </a:rPr>
              <a:t> ^,^ </a:t>
            </a:r>
            <a:r>
              <a:rPr dirty="0" lang="en-US" err="1" smtClean="0">
                <a:latin typeface="Kruti Dev 010" pitchFamily="2" charset="0"/>
              </a:rPr>
              <a:t>esa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lfUufgr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vuqPNsn</a:t>
            </a:r>
            <a:r>
              <a:rPr dirty="0" lang="en-US" smtClean="0">
                <a:latin typeface="Kruti Dev 010" pitchFamily="2" charset="0"/>
              </a:rPr>
              <a:t> 51 ^d^ </a:t>
            </a:r>
            <a:r>
              <a:rPr dirty="0" lang="en-US" err="1" smtClean="0">
                <a:latin typeface="Kruti Dev 010" pitchFamily="2" charset="0"/>
              </a:rPr>
              <a:t>ekSfyd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dRrZO;ksa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ds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ckjsesa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gSA</a:t>
            </a:r>
            <a:r>
              <a:rPr dirty="0" lang="en-US" smtClean="0">
                <a:latin typeface="Kruti Dev 010" pitchFamily="2" charset="0"/>
              </a:rPr>
              <a:t> ;s </a:t>
            </a:r>
            <a:r>
              <a:rPr dirty="0" lang="en-US" err="1" smtClean="0">
                <a:latin typeface="Kruti Dev 010" pitchFamily="2" charset="0"/>
              </a:rPr>
              <a:t>vUp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phtksa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ds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lkFk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lkFk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ukxfjdks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dks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lafo</a:t>
            </a:r>
            <a:r>
              <a:rPr dirty="0" lang="en-US" smtClean="0">
                <a:latin typeface="Kruti Dev 010" pitchFamily="2" charset="0"/>
              </a:rPr>
              <a:t>/</a:t>
            </a:r>
            <a:r>
              <a:rPr dirty="0" lang="en-US" err="1" smtClean="0">
                <a:latin typeface="Kruti Dev 010" pitchFamily="2" charset="0"/>
              </a:rPr>
              <a:t>kku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dk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ikyu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djus</a:t>
            </a:r>
            <a:r>
              <a:rPr dirty="0" lang="en-US" smtClean="0">
                <a:latin typeface="Kruti Dev 010" pitchFamily="2" charset="0"/>
              </a:rPr>
              <a:t>] </a:t>
            </a:r>
            <a:r>
              <a:rPr dirty="0" lang="en-US" err="1" smtClean="0">
                <a:latin typeface="Kruti Dev 010" pitchFamily="2" charset="0"/>
              </a:rPr>
              <a:t>vkn’kZ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fopkjksa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dks</a:t>
            </a:r>
            <a:r>
              <a:rPr dirty="0" lang="en-US" smtClean="0">
                <a:latin typeface="Kruti Dev 010" pitchFamily="2" charset="0"/>
              </a:rPr>
              <a:t> c&lt;+</a:t>
            </a:r>
            <a:r>
              <a:rPr dirty="0" lang="en-US" err="1" smtClean="0">
                <a:latin typeface="Kruti Dev 010" pitchFamily="2" charset="0"/>
              </a:rPr>
              <a:t>kok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nsus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vkSj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vuqlju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djus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dk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vkns”k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nsrk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gS</a:t>
            </a:r>
            <a:r>
              <a:rPr dirty="0" lang="en-US" smtClean="0">
                <a:latin typeface="Kruti Dev 010" pitchFamily="2" charset="0"/>
              </a:rPr>
              <a:t> ] </a:t>
            </a:r>
            <a:r>
              <a:rPr dirty="0" lang="en-US" err="1" smtClean="0">
                <a:latin typeface="Kruti Dev 010" pitchFamily="2" charset="0"/>
              </a:rPr>
              <a:t>ftlls</a:t>
            </a:r>
            <a:endParaRPr dirty="0" lang="en-IN">
              <a:latin typeface="Kruti Dev 010" pitchFamily="2" charset="0"/>
            </a:endParaRPr>
          </a:p>
        </p:txBody>
      </p:sp>
      <p:sp>
        <p:nvSpPr>
          <p:cNvPr id="1048608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p>
            <a:pPr algn="l"/>
            <a:r>
              <a:rPr b="1" dirty="0" sz="3200" lang="en-US" smtClean="0">
                <a:latin typeface="Kruti Dev 010" pitchFamily="2" charset="0"/>
              </a:rPr>
              <a:t> </a:t>
            </a:r>
            <a:r>
              <a:rPr b="1" dirty="0" sz="3200" lang="en-US" err="1" smtClean="0">
                <a:latin typeface="Kruti Dev 010" pitchFamily="2" charset="0"/>
              </a:rPr>
              <a:t>ekSfyd</a:t>
            </a:r>
            <a:r>
              <a:rPr b="1" dirty="0" sz="3200" lang="en-US" smtClean="0">
                <a:latin typeface="Kruti Dev 010" pitchFamily="2" charset="0"/>
              </a:rPr>
              <a:t> </a:t>
            </a:r>
            <a:r>
              <a:rPr b="1" dirty="0" sz="3200" lang="en-US" err="1" smtClean="0">
                <a:latin typeface="Kruti Dev 010" pitchFamily="2" charset="0"/>
              </a:rPr>
              <a:t>dRrZO</a:t>
            </a:r>
            <a:r>
              <a:rPr b="1" dirty="0" sz="3200" lang="en-US" smtClean="0">
                <a:latin typeface="Kruti Dev 010" pitchFamily="2" charset="0"/>
              </a:rPr>
              <a:t>; &amp;</a:t>
            </a:r>
            <a:endParaRPr b="1" dirty="0" sz="3200" lang="en-IN">
              <a:latin typeface="Kruti Dev 010" pitchFamily="2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9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5833" lnSpcReduction="20000"/>
          </a:bodyPr>
          <a:p>
            <a:pPr algn="just">
              <a:lnSpc>
                <a:spcPct val="150000"/>
              </a:lnSpc>
            </a:pP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Hkkjr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ds</a:t>
            </a:r>
            <a:r>
              <a:rPr dirty="0" lang="en-US" smtClean="0">
                <a:latin typeface="Kruti Dev 010" pitchFamily="2" charset="0"/>
              </a:rPr>
              <a:t> Lora=</a:t>
            </a:r>
            <a:r>
              <a:rPr dirty="0" lang="en-US" err="1" smtClean="0">
                <a:latin typeface="Kruti Dev 010" pitchFamily="2" charset="0"/>
              </a:rPr>
              <a:t>rk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laxzke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dks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izsj.kk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feyh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Fkh</a:t>
            </a:r>
            <a:r>
              <a:rPr dirty="0" lang="en-US" smtClean="0">
                <a:latin typeface="Kruti Dev 010" pitchFamily="2" charset="0"/>
              </a:rPr>
              <a:t>] </a:t>
            </a:r>
            <a:r>
              <a:rPr dirty="0" lang="en-US" err="1" smtClean="0">
                <a:latin typeface="Kruti Dev 010" pitchFamily="2" charset="0"/>
              </a:rPr>
              <a:t>ns”k</a:t>
            </a:r>
            <a:r>
              <a:rPr dirty="0" lang="en-US" smtClean="0">
                <a:latin typeface="Kruti Dev 010" pitchFamily="2" charset="0"/>
              </a:rPr>
              <a:t> dh j{</a:t>
            </a:r>
            <a:r>
              <a:rPr dirty="0" lang="en-US" err="1" smtClean="0">
                <a:latin typeface="Kruti Dev 010" pitchFamily="2" charset="0"/>
              </a:rPr>
              <a:t>kk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djus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vkSj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tc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cqykok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gks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rks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ns”k</a:t>
            </a:r>
            <a:r>
              <a:rPr dirty="0" lang="en-US" smtClean="0">
                <a:latin typeface="Kruti Dev 010" pitchFamily="2" charset="0"/>
              </a:rPr>
              <a:t> dh </a:t>
            </a:r>
            <a:r>
              <a:rPr dirty="0" lang="en-US" err="1" smtClean="0">
                <a:latin typeface="Kruti Dev 010" pitchFamily="2" charset="0"/>
              </a:rPr>
              <a:t>lsok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djus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vkSj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lkSgknzrk</a:t>
            </a:r>
            <a:r>
              <a:rPr dirty="0" lang="en-US" smtClean="0">
                <a:latin typeface="Kruti Dev 010" pitchFamily="2" charset="0"/>
              </a:rPr>
              <a:t> ,</a:t>
            </a:r>
            <a:r>
              <a:rPr dirty="0" lang="en-US" err="1" smtClean="0">
                <a:latin typeface="Kruti Dev 010" pitchFamily="2" charset="0"/>
              </a:rPr>
              <a:t>oa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leku</a:t>
            </a:r>
            <a:r>
              <a:rPr dirty="0" lang="en-US" smtClean="0">
                <a:latin typeface="Kruti Dev 010" pitchFamily="2" charset="0"/>
              </a:rPr>
              <a:t> ca/</a:t>
            </a:r>
            <a:r>
              <a:rPr dirty="0" lang="en-US" err="1" smtClean="0">
                <a:latin typeface="Kruti Dev 010" pitchFamily="2" charset="0"/>
              </a:rPr>
              <a:t>kqRo</a:t>
            </a:r>
            <a:r>
              <a:rPr dirty="0" lang="en-US" smtClean="0">
                <a:latin typeface="Kruti Dev 010" pitchFamily="2" charset="0"/>
              </a:rPr>
              <a:t> dh </a:t>
            </a:r>
            <a:r>
              <a:rPr dirty="0" lang="en-US" err="1" smtClean="0">
                <a:latin typeface="Kruti Dev 010" pitchFamily="2" charset="0"/>
              </a:rPr>
              <a:t>Hkkouk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fodflr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djus</a:t>
            </a:r>
            <a:r>
              <a:rPr dirty="0" lang="en-US" smtClean="0">
                <a:latin typeface="Kruti Dev 010" pitchFamily="2" charset="0"/>
              </a:rPr>
              <a:t> ,</a:t>
            </a:r>
            <a:r>
              <a:rPr dirty="0" lang="en-US" err="1" smtClean="0">
                <a:latin typeface="Kruti Dev 010" pitchFamily="2" charset="0"/>
              </a:rPr>
              <a:t>oa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ikjk</a:t>
            </a:r>
            <a:r>
              <a:rPr dirty="0" lang="en-US" smtClean="0">
                <a:latin typeface="Kruti Dev 010" pitchFamily="2" charset="0"/>
              </a:rPr>
              <a:t> /</a:t>
            </a:r>
            <a:r>
              <a:rPr dirty="0" lang="en-US" err="1" smtClean="0">
                <a:latin typeface="Kruti Dev 010" pitchFamily="2" charset="0"/>
              </a:rPr>
              <a:t>kkfeZdrk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dk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lao</a:t>
            </a:r>
            <a:r>
              <a:rPr dirty="0" lang="en-US" smtClean="0">
                <a:latin typeface="Kruti Dev 010" pitchFamily="2" charset="0"/>
              </a:rPr>
              <a:t>/</a:t>
            </a:r>
            <a:r>
              <a:rPr dirty="0" lang="en-US" err="1" smtClean="0">
                <a:latin typeface="Kruti Dev 010" pitchFamily="2" charset="0"/>
              </a:rPr>
              <a:t>kZu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djus</a:t>
            </a:r>
            <a:r>
              <a:rPr dirty="0" lang="en-US" smtClean="0">
                <a:latin typeface="Kruti Dev 010" pitchFamily="2" charset="0"/>
              </a:rPr>
              <a:t>] </a:t>
            </a:r>
            <a:r>
              <a:rPr dirty="0" lang="en-US" err="1" smtClean="0">
                <a:latin typeface="Kruti Dev 010" pitchFamily="2" charset="0"/>
              </a:rPr>
              <a:t>Hkk’kfon</a:t>
            </a:r>
            <a:r>
              <a:rPr dirty="0" lang="en-US" smtClean="0">
                <a:latin typeface="Kruti Dev 010" pitchFamily="2" charset="0"/>
              </a:rPr>
              <a:t>~ </a:t>
            </a:r>
            <a:r>
              <a:rPr dirty="0" lang="en-US" err="1" smtClean="0">
                <a:latin typeface="Kruti Dev 010" pitchFamily="2" charset="0"/>
              </a:rPr>
              <a:t>vkSj</a:t>
            </a:r>
            <a:r>
              <a:rPr dirty="0" lang="en-US" smtClean="0">
                <a:latin typeface="Kruti Dev 010" pitchFamily="2" charset="0"/>
              </a:rPr>
              <a:t> {</a:t>
            </a:r>
            <a:r>
              <a:rPr dirty="0" lang="en-US" err="1" smtClean="0">
                <a:latin typeface="Kruti Dev 010" pitchFamily="2" charset="0"/>
              </a:rPr>
              <a:t>ks</a:t>
            </a:r>
            <a:r>
              <a:rPr dirty="0" lang="en-US" smtClean="0">
                <a:latin typeface="Kruti Dev 010" pitchFamily="2" charset="0"/>
              </a:rPr>
              <a:t>=h; ,</a:t>
            </a:r>
            <a:r>
              <a:rPr dirty="0" lang="en-US" err="1" smtClean="0">
                <a:latin typeface="Kruti Dev 010" pitchFamily="2" charset="0"/>
              </a:rPr>
              <a:t>oa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oxZ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fofo</a:t>
            </a:r>
            <a:r>
              <a:rPr dirty="0" lang="en-US" smtClean="0">
                <a:latin typeface="Kruti Dev 010" pitchFamily="2" charset="0"/>
              </a:rPr>
              <a:t>/</a:t>
            </a:r>
            <a:r>
              <a:rPr dirty="0" lang="en-US" err="1" smtClean="0">
                <a:latin typeface="Kruti Dev 010" pitchFamily="2" charset="0"/>
              </a:rPr>
              <a:t>krkvksa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dk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fodkl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djus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dkvkns”k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nsrk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gSA</a:t>
            </a:r>
            <a:r>
              <a:rPr dirty="0" lang="en-US" smtClean="0">
                <a:latin typeface="Kruti Dev 010" pitchFamily="2" charset="0"/>
              </a:rPr>
              <a:t> </a:t>
            </a:r>
          </a:p>
          <a:p>
            <a:pPr algn="just">
              <a:lnSpc>
                <a:spcPct val="150000"/>
              </a:lnSpc>
            </a:pP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Hkkjr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fo”o</a:t>
            </a:r>
            <a:r>
              <a:rPr dirty="0" lang="en-US" smtClean="0">
                <a:latin typeface="Kruti Dev 010" pitchFamily="2" charset="0"/>
              </a:rPr>
              <a:t> dh </a:t>
            </a:r>
            <a:r>
              <a:rPr dirty="0" lang="en-US" err="1" smtClean="0">
                <a:latin typeface="Kruti Dev 010" pitchFamily="2" charset="0"/>
              </a:rPr>
              <a:t>lcls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iqjkuh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lH;rkvksa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esa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ls</a:t>
            </a:r>
            <a:r>
              <a:rPr dirty="0" lang="en-US" smtClean="0">
                <a:latin typeface="Kruti Dev 010" pitchFamily="2" charset="0"/>
              </a:rPr>
              <a:t> ,d </a:t>
            </a:r>
            <a:r>
              <a:rPr dirty="0" lang="en-US" err="1" smtClean="0">
                <a:latin typeface="Kruti Dev 010" pitchFamily="2" charset="0"/>
              </a:rPr>
              <a:t>gS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ftlesa</a:t>
            </a:r>
            <a:endParaRPr dirty="0" lang="en-US" smtClean="0">
              <a:latin typeface="Kruti Dev 010" pitchFamily="2" charset="0"/>
            </a:endParaRPr>
          </a:p>
        </p:txBody>
      </p:sp>
      <p:sp>
        <p:nvSpPr>
          <p:cNvPr id="1048610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dirty="0" lang="en-US" smtClean="0"/>
              <a:t> </a:t>
            </a:r>
            <a:endParaRPr dirty="0" lang="en-IN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4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pPr algn="just">
              <a:lnSpc>
                <a:spcPct val="150000"/>
              </a:lnSpc>
            </a:pPr>
            <a:r>
              <a:rPr dirty="0" lang="en-US" smtClean="0">
                <a:latin typeface="Kruti Dev 010" pitchFamily="2" charset="0"/>
              </a:rPr>
              <a:t>  </a:t>
            </a:r>
            <a:r>
              <a:rPr dirty="0" lang="en-US" err="1" smtClean="0">
                <a:latin typeface="Kruti Dev 010" pitchFamily="2" charset="0"/>
              </a:rPr>
              <a:t>cgqjaxh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fofo</a:t>
            </a:r>
            <a:r>
              <a:rPr dirty="0" lang="en-US" smtClean="0">
                <a:latin typeface="Kruti Dev 010" pitchFamily="2" charset="0"/>
              </a:rPr>
              <a:t>/</a:t>
            </a:r>
            <a:r>
              <a:rPr dirty="0" lang="en-US" err="1" smtClean="0">
                <a:latin typeface="Kruti Dev 010" pitchFamily="2" charset="0"/>
              </a:rPr>
              <a:t>krk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vkSj</a:t>
            </a:r>
            <a:r>
              <a:rPr dirty="0" lang="en-US" smtClean="0">
                <a:latin typeface="Kruti Dev 010" pitchFamily="2" charset="0"/>
              </a:rPr>
              <a:t> le`) </a:t>
            </a:r>
            <a:r>
              <a:rPr dirty="0" lang="en-US" err="1" smtClean="0">
                <a:latin typeface="Kruti Dev 010" pitchFamily="2" charset="0"/>
              </a:rPr>
              <a:t>lkaLd`frd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fojklr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gSA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bldslkFk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gh</a:t>
            </a:r>
            <a:r>
              <a:rPr dirty="0" lang="en-US" smtClean="0">
                <a:latin typeface="Kruti Dev 010" pitchFamily="2" charset="0"/>
              </a:rPr>
              <a:t> ;g </a:t>
            </a:r>
            <a:r>
              <a:rPr dirty="0" lang="en-US" err="1" smtClean="0">
                <a:latin typeface="Kruti Dev 010" pitchFamily="2" charset="0"/>
              </a:rPr>
              <a:t>vius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vki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dks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cnyrs</a:t>
            </a:r>
            <a:r>
              <a:rPr dirty="0" lang="en-US" smtClean="0">
                <a:latin typeface="Kruti Dev 010" pitchFamily="2" charset="0"/>
              </a:rPr>
              <a:t> le; </a:t>
            </a:r>
            <a:r>
              <a:rPr dirty="0" lang="en-US" err="1" smtClean="0">
                <a:latin typeface="Kruti Dev 010" pitchFamily="2" charset="0"/>
              </a:rPr>
              <a:t>ds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lkFk</a:t>
            </a:r>
            <a:r>
              <a:rPr dirty="0" lang="en-US" smtClean="0">
                <a:latin typeface="Kruti Dev 010" pitchFamily="2" charset="0"/>
              </a:rPr>
              <a:t> &lt;+</a:t>
            </a:r>
            <a:r>
              <a:rPr dirty="0" lang="en-US" err="1" smtClean="0">
                <a:latin typeface="Kruti Dev 010" pitchFamily="2" charset="0"/>
              </a:rPr>
              <a:t>kyrh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gSA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vktknh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ikus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ds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ckn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Hkkjr</a:t>
            </a:r>
            <a:r>
              <a:rPr dirty="0" lang="en-US" smtClean="0">
                <a:latin typeface="Kruti Dev 010" pitchFamily="2" charset="0"/>
              </a:rPr>
              <a:t> us </a:t>
            </a:r>
            <a:r>
              <a:rPr dirty="0" lang="en-US" err="1" smtClean="0">
                <a:latin typeface="Kruti Dev 010" pitchFamily="2" charset="0"/>
              </a:rPr>
              <a:t>cgqvk;keh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lkekftd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vkSj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vkfFkZd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izxfr</a:t>
            </a:r>
            <a:r>
              <a:rPr dirty="0" lang="en-US" smtClean="0">
                <a:latin typeface="Kruti Dev 010" pitchFamily="2" charset="0"/>
              </a:rPr>
              <a:t> dh </a:t>
            </a:r>
            <a:r>
              <a:rPr dirty="0" lang="en-US" err="1" smtClean="0">
                <a:latin typeface="Kruti Dev 010" pitchFamily="2" charset="0"/>
              </a:rPr>
              <a:t>gSA</a:t>
            </a:r>
            <a:r>
              <a:rPr dirty="0" lang="en-US" smtClean="0">
                <a:latin typeface="Kruti Dev 010" pitchFamily="2" charset="0"/>
              </a:rPr>
              <a:t> </a:t>
            </a:r>
          </a:p>
          <a:p>
            <a:pPr algn="just">
              <a:lnSpc>
                <a:spcPct val="150000"/>
              </a:lnSpc>
            </a:pPr>
            <a:r>
              <a:rPr dirty="0" lang="en-US" smtClean="0">
                <a:latin typeface="Kruti Dev 010" pitchFamily="2" charset="0"/>
              </a:rPr>
              <a:t> ,d </a:t>
            </a:r>
            <a:r>
              <a:rPr dirty="0" lang="en-US" err="1" smtClean="0">
                <a:latin typeface="Kruti Dev 010" pitchFamily="2" charset="0"/>
              </a:rPr>
              <a:t>O;fDr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ds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fy</a:t>
            </a:r>
            <a:r>
              <a:rPr dirty="0" lang="en-US" smtClean="0">
                <a:latin typeface="Kruti Dev 010" pitchFamily="2" charset="0"/>
              </a:rPr>
              <a:t>, </a:t>
            </a:r>
            <a:r>
              <a:rPr dirty="0" lang="en-US" err="1" smtClean="0">
                <a:latin typeface="Kruti Dev 010" pitchFamily="2" charset="0"/>
              </a:rPr>
              <a:t>jk’V</a:t>
            </a:r>
            <a:r>
              <a:rPr dirty="0" lang="en-US" smtClean="0">
                <a:latin typeface="Kruti Dev 010" pitchFamily="2" charset="0"/>
              </a:rPr>
              <a:t>ª </a:t>
            </a:r>
            <a:r>
              <a:rPr dirty="0" lang="en-US" err="1" smtClean="0">
                <a:latin typeface="Kruti Dev 010" pitchFamily="2" charset="0"/>
              </a:rPr>
              <a:t>ds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izfr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cgqr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ls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dRrZO</a:t>
            </a:r>
            <a:r>
              <a:rPr dirty="0" lang="en-US" smtClean="0">
                <a:latin typeface="Kruti Dev 010" pitchFamily="2" charset="0"/>
              </a:rPr>
              <a:t>; </a:t>
            </a:r>
            <a:r>
              <a:rPr dirty="0" lang="en-US" err="1" smtClean="0">
                <a:latin typeface="Kruti Dev 010" pitchFamily="2" charset="0"/>
              </a:rPr>
              <a:t>gksrs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gSA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tSls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vkfFkZd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fodkl</a:t>
            </a:r>
            <a:r>
              <a:rPr dirty="0" lang="en-US" smtClean="0">
                <a:latin typeface="Kruti Dev 010" pitchFamily="2" charset="0"/>
              </a:rPr>
              <a:t> ,</a:t>
            </a:r>
            <a:r>
              <a:rPr dirty="0" lang="en-US" err="1" smtClean="0">
                <a:latin typeface="Kruti Dev 010" pitchFamily="2" charset="0"/>
              </a:rPr>
              <a:t>oa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o`f</a:t>
            </a:r>
            <a:r>
              <a:rPr dirty="0" lang="en-US" smtClean="0">
                <a:latin typeface="Kruti Dev 010" pitchFamily="2" charset="0"/>
              </a:rPr>
              <a:t>) </a:t>
            </a:r>
            <a:r>
              <a:rPr dirty="0" lang="en-US" err="1" smtClean="0">
                <a:latin typeface="Kruti Dev 010" pitchFamily="2" charset="0"/>
              </a:rPr>
              <a:t>lkQ&amp;lQkbZ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lq”kklu</a:t>
            </a:r>
            <a:r>
              <a:rPr dirty="0" lang="en-US" smtClean="0">
                <a:latin typeface="Kruti Dev 010" pitchFamily="2" charset="0"/>
              </a:rPr>
              <a:t> xq.ork</a:t>
            </a:r>
            <a:endParaRPr dirty="0" lang="en-IN">
              <a:latin typeface="Kruti Dev 010" pitchFamily="2" charset="0"/>
            </a:endParaRPr>
          </a:p>
        </p:txBody>
      </p:sp>
      <p:sp>
        <p:nvSpPr>
          <p:cNvPr id="1048615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p>
            <a:pPr algn="l"/>
            <a:r>
              <a:rPr dirty="0" sz="3200" lang="en-US" smtClean="0">
                <a:latin typeface="Kruti Dev 010" pitchFamily="2" charset="0"/>
              </a:rPr>
              <a:t> </a:t>
            </a:r>
            <a:r>
              <a:rPr b="1" dirty="0" sz="3200" lang="en-US" smtClean="0">
                <a:latin typeface="Kruti Dev 010" pitchFamily="2" charset="0"/>
              </a:rPr>
              <a:t>  </a:t>
            </a:r>
            <a:endParaRPr b="1" dirty="0" sz="3200" lang="en-IN">
              <a:latin typeface="Kruti Dev 010" pitchFamily="2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6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pPr algn="just">
              <a:lnSpc>
                <a:spcPct val="150000"/>
              </a:lnSpc>
            </a:pPr>
            <a:r>
              <a:rPr dirty="0" lang="en-US" smtClean="0">
                <a:latin typeface="Kruti Dev 010" pitchFamily="2" charset="0"/>
              </a:rPr>
              <a:t>  dh </a:t>
            </a:r>
            <a:r>
              <a:rPr dirty="0" lang="en-US" err="1" smtClean="0">
                <a:latin typeface="Kruti Dev 010" pitchFamily="2" charset="0"/>
              </a:rPr>
              <a:t>f”k</a:t>
            </a:r>
            <a:r>
              <a:rPr dirty="0" lang="en-US" smtClean="0">
                <a:latin typeface="Kruti Dev 010" pitchFamily="2" charset="0"/>
              </a:rPr>
              <a:t>{</a:t>
            </a:r>
            <a:r>
              <a:rPr dirty="0" lang="en-US" err="1" smtClean="0">
                <a:latin typeface="Kruti Dev 010" pitchFamily="2" charset="0"/>
              </a:rPr>
              <a:t>kk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xjhch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feVkuk</a:t>
            </a:r>
            <a:r>
              <a:rPr dirty="0" lang="en-US" smtClean="0">
                <a:latin typeface="Kruti Dev 010" pitchFamily="2" charset="0"/>
              </a:rPr>
              <a:t>] </a:t>
            </a:r>
            <a:r>
              <a:rPr dirty="0" lang="en-US" err="1" smtClean="0">
                <a:latin typeface="Kruti Dev 010" pitchFamily="2" charset="0"/>
              </a:rPr>
              <a:t>lHkh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lkekftd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eq|ksa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dks</a:t>
            </a:r>
            <a:r>
              <a:rPr dirty="0" lang="en-US" smtClean="0">
                <a:latin typeface="Kruti Dev 010" pitchFamily="2" charset="0"/>
              </a:rPr>
              <a:t> [</a:t>
            </a:r>
            <a:r>
              <a:rPr dirty="0" lang="en-US" err="1" smtClean="0">
                <a:latin typeface="Kruti Dev 010" pitchFamily="2" charset="0"/>
              </a:rPr>
              <a:t>kRe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djuk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fyax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lekurk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ykuk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bR;kfnA</a:t>
            </a:r>
            <a:endParaRPr dirty="0" lang="en-US" smtClean="0">
              <a:latin typeface="Kruti Dev 010" pitchFamily="2" charset="0"/>
            </a:endParaRPr>
          </a:p>
          <a:p>
            <a:pPr algn="just">
              <a:lnSpc>
                <a:spcPct val="150000"/>
              </a:lnSpc>
            </a:pP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dRrZO</a:t>
            </a:r>
            <a:r>
              <a:rPr dirty="0" lang="en-US" smtClean="0">
                <a:latin typeface="Kruti Dev 010" pitchFamily="2" charset="0"/>
              </a:rPr>
              <a:t>; </a:t>
            </a:r>
            <a:r>
              <a:rPr dirty="0" lang="en-US" err="1" smtClean="0">
                <a:latin typeface="Kruti Dev 010" pitchFamily="2" charset="0"/>
              </a:rPr>
              <a:t>fdlh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Hkh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O;Dr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ds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fy</a:t>
            </a:r>
            <a:r>
              <a:rPr dirty="0" lang="en-US" smtClean="0">
                <a:latin typeface="Kruti Dev 010" pitchFamily="2" charset="0"/>
              </a:rPr>
              <a:t>, </a:t>
            </a:r>
            <a:r>
              <a:rPr dirty="0" lang="en-US" err="1" smtClean="0">
                <a:latin typeface="Kruti Dev 010" pitchFamily="2" charset="0"/>
              </a:rPr>
              <a:t>uSfrd</a:t>
            </a:r>
            <a:r>
              <a:rPr dirty="0" lang="en-US" smtClean="0">
                <a:latin typeface="Kruti Dev 010" pitchFamily="2" charset="0"/>
              </a:rPr>
              <a:t> ;k </a:t>
            </a:r>
            <a:r>
              <a:rPr dirty="0" lang="en-US" err="1" smtClean="0">
                <a:latin typeface="Kruti Dev 010" pitchFamily="2" charset="0"/>
              </a:rPr>
              <a:t>oS</a:t>
            </a:r>
            <a:r>
              <a:rPr dirty="0" lang="en-US" smtClean="0">
                <a:latin typeface="Kruti Dev 010" pitchFamily="2" charset="0"/>
              </a:rPr>
              <a:t>/</a:t>
            </a:r>
            <a:r>
              <a:rPr dirty="0" lang="en-US" err="1" smtClean="0">
                <a:latin typeface="Kruti Dev 010" pitchFamily="2" charset="0"/>
              </a:rPr>
              <a:t>kkfud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ftEesnkjh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gS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fturk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ikyu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lHkh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dksvius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ns”k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dsfy</a:t>
            </a:r>
            <a:r>
              <a:rPr dirty="0" lang="en-US" smtClean="0">
                <a:latin typeface="Kruti Dev 010" pitchFamily="2" charset="0"/>
              </a:rPr>
              <a:t>, </a:t>
            </a:r>
            <a:r>
              <a:rPr dirty="0" lang="en-US" err="1" smtClean="0">
                <a:latin typeface="Kruti Dev 010" pitchFamily="2" charset="0"/>
              </a:rPr>
              <a:t>djuk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pkfg,A</a:t>
            </a:r>
            <a:r>
              <a:rPr dirty="0" lang="en-US" smtClean="0">
                <a:latin typeface="Kruti Dev 010" pitchFamily="2" charset="0"/>
              </a:rPr>
              <a:t> ;s ,d </a:t>
            </a:r>
            <a:r>
              <a:rPr dirty="0" lang="en-US" err="1" smtClean="0">
                <a:latin typeface="Kruti Dev 010" pitchFamily="2" charset="0"/>
              </a:rPr>
              <a:t>dk;Z</a:t>
            </a:r>
            <a:r>
              <a:rPr dirty="0" lang="en-US" smtClean="0">
                <a:latin typeface="Kruti Dev 010" pitchFamily="2" charset="0"/>
              </a:rPr>
              <a:t> ;k </a:t>
            </a:r>
            <a:r>
              <a:rPr dirty="0" lang="en-US" err="1" smtClean="0">
                <a:latin typeface="Kruti Dev 010" pitchFamily="2" charset="0"/>
              </a:rPr>
              <a:t>ftldk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ikyu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ns”k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ds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lHkh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ukxfjdksa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dks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djuk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pkfg,A</a:t>
            </a:r>
            <a:r>
              <a:rPr lang="en-US" smtClean="0">
                <a:latin typeface="Kruti Dev 010" pitchFamily="2" charset="0"/>
              </a:rPr>
              <a:t> </a:t>
            </a:r>
            <a:endParaRPr dirty="0" lang="en-IN">
              <a:latin typeface="Kruti Dev 010" pitchFamily="2" charset="0"/>
            </a:endParaRPr>
          </a:p>
        </p:txBody>
      </p:sp>
      <p:sp>
        <p:nvSpPr>
          <p:cNvPr id="1048617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p>
            <a:pPr algn="l"/>
            <a:r>
              <a:rPr b="1" dirty="0" sz="3200" lang="en-US" smtClean="0">
                <a:latin typeface="Kruti Dev 010" pitchFamily="2" charset="0"/>
              </a:rPr>
              <a:t> </a:t>
            </a:r>
            <a:endParaRPr dirty="0" sz="3200" lang="en-IN">
              <a:latin typeface="Kruti Dev 010" pitchFamily="2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aveform">
  <a:themeElements>
    <a:clrScheme name="Waveform">
      <a:dk1>
        <a:sysClr lastClr="000000" val="windowText"/>
      </a:dk1>
      <a:lt1>
        <a:sysClr lastClr="FFFFFF" val="window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Wavef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ave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r="5400000" dist="254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dir="tl" rig="flat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r="5400000" dist="254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dir="tl" rig="flat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>
            <a:fillRect/>
          </a:stretch>
        </a:blip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lastClr="000000" val="windowText"/>
      </a:dk1>
      <a:lt1>
        <a:sysClr lastClr="FFFFFF" val="window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>
  <Application>Microsoft Office PowerPoint</Application>
  <ScaleCrop>0</ScaleCrop>
  <LinksUpToDate>0</LinksUpToDate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:title>Slide 1</dc:title>
  <dc:creator>user</dc:creator>
  <cp:lastModifiedBy>13287`</cp:lastModifiedBy>
  <dcterms:created xsi:type="dcterms:W3CDTF">2019-11-15T18:13:29Z</dcterms:created>
  <dcterms:modified xsi:type="dcterms:W3CDTF">2020-04-16T09:58:38Z</dcterms:modified>
</cp:coreProperties>
</file>