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5" r:id="rId20"/>
    <p:sldId id="294" r:id="rId2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841664" y="-268098"/>
            <a:ext cx="7772400" cy="3870136"/>
          </a:xfrm>
        </p:spPr>
        <p:txBody>
          <a:bodyPr>
            <a:normAutofit fontScale="90000"/>
          </a:bodyPr>
          <a:p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f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(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)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1</a:t>
            </a:r>
            <a:br>
              <a:rPr altLang="zh-CN" lang="en-US">
                <a:solidFill>
                  <a:srgbClr val="C00000"/>
                </a:solidFill>
              </a:rPr>
            </a:b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.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-</a:t>
            </a:r>
            <a:r>
              <a:rPr altLang="zh-CN" lang="en-US">
                <a:solidFill>
                  <a:srgbClr val="C00000"/>
                </a:solidFill>
              </a:rPr>
              <a:t>1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,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2</a:t>
            </a:r>
            <a:r>
              <a:rPr altLang="zh-CN" lang="en-US">
                <a:solidFill>
                  <a:srgbClr val="C00000"/>
                </a:solidFill>
              </a:rPr>
              <a:t>,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,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-</a:t>
            </a:r>
            <a:r>
              <a:rPr altLang="zh-CN" lang="en-US">
                <a:solidFill>
                  <a:srgbClr val="C00000"/>
                </a:solidFill>
              </a:rPr>
              <a:t>2</a:t>
            </a:r>
            <a:br>
              <a:rPr altLang="zh-CN" lang="en-US">
                <a:solidFill>
                  <a:srgbClr val="C00000"/>
                </a:solidFill>
              </a:rPr>
            </a:b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: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'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br>
              <a:rPr altLang="zh-CN" lang="en-US">
                <a:solidFill>
                  <a:srgbClr val="C00000"/>
                </a:solidFill>
              </a:rPr>
            </a:br>
            <a:r>
              <a:rPr altLang="zh-CN" lang="en-US">
                <a:solidFill>
                  <a:srgbClr val="C00000"/>
                </a:solidFill>
              </a:rPr>
              <a:t>D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-</a:t>
            </a:r>
            <a:r>
              <a:rPr altLang="zh-CN" lang="en-US">
                <a:solidFill>
                  <a:srgbClr val="C00000"/>
                </a:solidFill>
              </a:rPr>
              <a:t>1</a:t>
            </a:r>
            <a:r>
              <a:rPr altLang="zh-CN" lang="en-US">
                <a:solidFill>
                  <a:srgbClr val="C00000"/>
                </a:solidFill>
              </a:rPr>
              <a:t>3</a:t>
            </a:r>
            <a:r>
              <a:rPr altLang="zh-CN" lang="en-US">
                <a:solidFill>
                  <a:srgbClr val="C00000"/>
                </a:solidFill>
              </a:rPr>
              <a:t>/</a:t>
            </a:r>
            <a:r>
              <a:rPr altLang="zh-CN" lang="en-US">
                <a:solidFill>
                  <a:srgbClr val="C00000"/>
                </a:solidFill>
              </a:rPr>
              <a:t>0</a:t>
            </a:r>
            <a:r>
              <a:rPr altLang="zh-CN" lang="en-US">
                <a:solidFill>
                  <a:srgbClr val="C00000"/>
                </a:solidFill>
              </a:rPr>
              <a:t>4</a:t>
            </a:r>
            <a:r>
              <a:rPr altLang="zh-CN" lang="en-US">
                <a:solidFill>
                  <a:srgbClr val="C00000"/>
                </a:solidFill>
              </a:rPr>
              <a:t>/</a:t>
            </a:r>
            <a:r>
              <a:rPr altLang="zh-CN" lang="en-US">
                <a:solidFill>
                  <a:srgbClr val="C00000"/>
                </a:solidFill>
              </a:rPr>
              <a:t>2</a:t>
            </a:r>
            <a:r>
              <a:rPr altLang="zh-CN" lang="en-US">
                <a:solidFill>
                  <a:srgbClr val="C00000"/>
                </a:solidFill>
              </a:rPr>
              <a:t>0</a:t>
            </a:r>
            <a:endParaRPr altLang="zh-CN" lang="en-US">
              <a:solidFill>
                <a:srgbClr val="C00000"/>
              </a:solidFill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r>
              <a:rPr altLang="zh-CN" lang="en-US">
                <a:solidFill>
                  <a:srgbClr val="6600CC"/>
                </a:solidFill>
              </a:rPr>
              <a:t>B</a:t>
            </a:r>
            <a:r>
              <a:rPr altLang="zh-CN" lang="en-US">
                <a:solidFill>
                  <a:srgbClr val="6600CC"/>
                </a:solidFill>
              </a:rPr>
              <a:t>y</a:t>
            </a:r>
            <a:endParaRPr altLang="zh-CN" lang="en-US">
              <a:solidFill>
                <a:srgbClr val="6600CC"/>
              </a:solidFill>
            </a:endParaRPr>
          </a:p>
          <a:p>
            <a:r>
              <a:rPr altLang="zh-CN" lang="en-US">
                <a:solidFill>
                  <a:srgbClr val="6600CC"/>
                </a:solidFill>
              </a:rPr>
              <a:t>R</a:t>
            </a:r>
            <a:r>
              <a:rPr altLang="zh-CN" lang="en-US">
                <a:solidFill>
                  <a:srgbClr val="6600CC"/>
                </a:solidFill>
              </a:rPr>
              <a:t>h</a:t>
            </a:r>
            <a:r>
              <a:rPr altLang="zh-CN" lang="en-US">
                <a:solidFill>
                  <a:srgbClr val="6600CC"/>
                </a:solidFill>
              </a:rPr>
              <a:t>i</a:t>
            </a:r>
            <a:r>
              <a:rPr altLang="zh-CN" lang="en-US">
                <a:solidFill>
                  <a:srgbClr val="6600CC"/>
                </a:solidFill>
              </a:rPr>
              <a:t>c</a:t>
            </a:r>
            <a:r>
              <a:rPr altLang="zh-CN" lang="en-US">
                <a:solidFill>
                  <a:srgbClr val="6600CC"/>
                </a:solidFill>
              </a:rPr>
              <a:t>h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r>
              <a:rPr altLang="zh-CN" lang="en-US">
                <a:solidFill>
                  <a:srgbClr val="6600CC"/>
                </a:solidFill>
              </a:rPr>
              <a:t> </a:t>
            </a:r>
            <a:r>
              <a:rPr altLang="zh-CN" lang="en-US">
                <a:solidFill>
                  <a:srgbClr val="6600CC"/>
                </a:solidFill>
              </a:rPr>
              <a:t>j</a:t>
            </a:r>
            <a:r>
              <a:rPr altLang="zh-CN" lang="en-US">
                <a:solidFill>
                  <a:srgbClr val="6600CC"/>
                </a:solidFill>
              </a:rPr>
              <a:t>y</a:t>
            </a:r>
            <a:r>
              <a:rPr altLang="zh-CN" lang="en-US">
                <a:solidFill>
                  <a:srgbClr val="6600CC"/>
                </a:solidFill>
              </a:rPr>
              <a:t>o</a:t>
            </a:r>
            <a:r>
              <a:rPr altLang="zh-CN" lang="en-US">
                <a:solidFill>
                  <a:srgbClr val="6600CC"/>
                </a:solidFill>
              </a:rPr>
              <a:t>t</a:t>
            </a:r>
            <a:r>
              <a:rPr altLang="zh-CN" lang="en-US">
                <a:solidFill>
                  <a:srgbClr val="6600CC"/>
                </a:solidFill>
              </a:rPr>
              <a:t>s</a:t>
            </a:r>
            <a:r>
              <a:rPr altLang="zh-CN" lang="en-US">
                <a:solidFill>
                  <a:srgbClr val="6600CC"/>
                </a:solidFill>
              </a:rPr>
              <a:t>n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endParaRPr altLang="zh-CN" lang="en-US">
              <a:solidFill>
                <a:srgbClr val="6600CC"/>
              </a:solidFill>
            </a:endParaRPr>
          </a:p>
          <a:p>
            <a:r>
              <a:rPr altLang="zh-CN" lang="en-US">
                <a:solidFill>
                  <a:srgbClr val="6600CC"/>
                </a:solidFill>
              </a:rPr>
              <a:t>A</a:t>
            </a:r>
            <a:r>
              <a:rPr altLang="zh-CN" lang="en-US">
                <a:solidFill>
                  <a:srgbClr val="6600CC"/>
                </a:solidFill>
              </a:rPr>
              <a:t>s</a:t>
            </a:r>
            <a:r>
              <a:rPr altLang="zh-CN" lang="en-US">
                <a:solidFill>
                  <a:srgbClr val="6600CC"/>
                </a:solidFill>
              </a:rPr>
              <a:t>s</a:t>
            </a:r>
            <a:r>
              <a:rPr altLang="zh-CN" lang="en-US">
                <a:solidFill>
                  <a:srgbClr val="6600CC"/>
                </a:solidFill>
              </a:rPr>
              <a:t>i</a:t>
            </a:r>
            <a:r>
              <a:rPr altLang="zh-CN" lang="en-US">
                <a:solidFill>
                  <a:srgbClr val="6600CC"/>
                </a:solidFill>
              </a:rPr>
              <a:t>s</a:t>
            </a:r>
            <a:r>
              <a:rPr altLang="zh-CN" lang="en-US">
                <a:solidFill>
                  <a:srgbClr val="6600CC"/>
                </a:solidFill>
              </a:rPr>
              <a:t>t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r>
              <a:rPr altLang="zh-CN" lang="en-US">
                <a:solidFill>
                  <a:srgbClr val="6600CC"/>
                </a:solidFill>
              </a:rPr>
              <a:t>n</a:t>
            </a:r>
            <a:r>
              <a:rPr altLang="zh-CN" lang="en-US">
                <a:solidFill>
                  <a:srgbClr val="6600CC"/>
                </a:solidFill>
              </a:rPr>
              <a:t>t</a:t>
            </a:r>
            <a:r>
              <a:rPr altLang="zh-CN" lang="en-US">
                <a:solidFill>
                  <a:srgbClr val="6600CC"/>
                </a:solidFill>
              </a:rPr>
              <a:t> </a:t>
            </a:r>
            <a:r>
              <a:rPr altLang="zh-CN" lang="en-US">
                <a:solidFill>
                  <a:srgbClr val="6600CC"/>
                </a:solidFill>
              </a:rPr>
              <a:t>P</a:t>
            </a:r>
            <a:r>
              <a:rPr altLang="zh-CN" lang="en-US">
                <a:solidFill>
                  <a:srgbClr val="6600CC"/>
                </a:solidFill>
              </a:rPr>
              <a:t>r</a:t>
            </a:r>
            <a:r>
              <a:rPr altLang="zh-CN" lang="en-US">
                <a:solidFill>
                  <a:srgbClr val="6600CC"/>
                </a:solidFill>
              </a:rPr>
              <a:t>o</a:t>
            </a:r>
            <a:r>
              <a:rPr altLang="zh-CN" lang="en-US">
                <a:solidFill>
                  <a:srgbClr val="6600CC"/>
                </a:solidFill>
              </a:rPr>
              <a:t>f</a:t>
            </a:r>
            <a:r>
              <a:rPr altLang="zh-CN" lang="en-US">
                <a:solidFill>
                  <a:srgbClr val="6600CC"/>
                </a:solidFill>
              </a:rPr>
              <a:t>e</a:t>
            </a:r>
            <a:r>
              <a:rPr altLang="zh-CN" lang="en-US">
                <a:solidFill>
                  <a:srgbClr val="6600CC"/>
                </a:solidFill>
              </a:rPr>
              <a:t>s</a:t>
            </a:r>
            <a:r>
              <a:rPr altLang="zh-CN" lang="en-US">
                <a:solidFill>
                  <a:srgbClr val="6600CC"/>
                </a:solidFill>
              </a:rPr>
              <a:t>s</a:t>
            </a:r>
            <a:r>
              <a:rPr altLang="zh-CN" lang="en-US">
                <a:solidFill>
                  <a:srgbClr val="6600CC"/>
                </a:solidFill>
              </a:rPr>
              <a:t>o</a:t>
            </a:r>
            <a:r>
              <a:rPr altLang="zh-CN" lang="en-US">
                <a:solidFill>
                  <a:srgbClr val="6600CC"/>
                </a:solidFill>
              </a:rPr>
              <a:t>r</a:t>
            </a:r>
            <a:r>
              <a:rPr altLang="zh-CN" lang="en-US">
                <a:solidFill>
                  <a:srgbClr val="6600CC"/>
                </a:solidFill>
              </a:rPr>
              <a:t>(</a:t>
            </a:r>
            <a:r>
              <a:rPr altLang="zh-CN" lang="en-US">
                <a:solidFill>
                  <a:srgbClr val="6600CC"/>
                </a:solidFill>
              </a:rPr>
              <a:t>G</a:t>
            </a:r>
            <a:r>
              <a:rPr altLang="zh-CN" lang="en-US">
                <a:solidFill>
                  <a:srgbClr val="6600CC"/>
                </a:solidFill>
              </a:rPr>
              <a:t>e</a:t>
            </a:r>
            <a:r>
              <a:rPr altLang="zh-CN" lang="en-US">
                <a:solidFill>
                  <a:srgbClr val="6600CC"/>
                </a:solidFill>
              </a:rPr>
              <a:t>o</a:t>
            </a:r>
            <a:r>
              <a:rPr altLang="zh-CN" lang="en-US">
                <a:solidFill>
                  <a:srgbClr val="6600CC"/>
                </a:solidFill>
              </a:rPr>
              <a:t>g</a:t>
            </a:r>
            <a:r>
              <a:rPr altLang="zh-CN" lang="en-US">
                <a:solidFill>
                  <a:srgbClr val="6600CC"/>
                </a:solidFill>
              </a:rPr>
              <a:t>r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r>
              <a:rPr altLang="zh-CN" lang="en-US">
                <a:solidFill>
                  <a:srgbClr val="6600CC"/>
                </a:solidFill>
              </a:rPr>
              <a:t>p</a:t>
            </a:r>
            <a:r>
              <a:rPr altLang="zh-CN" lang="en-US">
                <a:solidFill>
                  <a:srgbClr val="6600CC"/>
                </a:solidFill>
              </a:rPr>
              <a:t>h</a:t>
            </a:r>
            <a:r>
              <a:rPr altLang="zh-CN" lang="en-US">
                <a:solidFill>
                  <a:srgbClr val="6600CC"/>
                </a:solidFill>
              </a:rPr>
              <a:t>y</a:t>
            </a:r>
            <a:r>
              <a:rPr altLang="zh-CN" lang="en-US">
                <a:solidFill>
                  <a:srgbClr val="6600CC"/>
                </a:solidFill>
              </a:rPr>
              <a:t>)</a:t>
            </a:r>
            <a:endParaRPr altLang="zh-CN" lang="en-US">
              <a:solidFill>
                <a:srgbClr val="6600CC"/>
              </a:solidFill>
            </a:endParaRPr>
          </a:p>
          <a:p>
            <a:r>
              <a:rPr altLang="zh-CN" lang="en-US">
                <a:solidFill>
                  <a:srgbClr val="6600CC"/>
                </a:solidFill>
              </a:rPr>
              <a:t>M</a:t>
            </a:r>
            <a:r>
              <a:rPr altLang="zh-CN" lang="en-US">
                <a:solidFill>
                  <a:srgbClr val="6600CC"/>
                </a:solidFill>
              </a:rPr>
              <a:t>.</a:t>
            </a:r>
            <a:r>
              <a:rPr altLang="zh-CN" lang="en-US">
                <a:solidFill>
                  <a:srgbClr val="6600CC"/>
                </a:solidFill>
              </a:rPr>
              <a:t>l</a:t>
            </a:r>
            <a:r>
              <a:rPr altLang="zh-CN" lang="en-US">
                <a:solidFill>
                  <a:srgbClr val="6600CC"/>
                </a:solidFill>
              </a:rPr>
              <a:t> 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r>
              <a:rPr altLang="zh-CN" lang="en-US">
                <a:solidFill>
                  <a:srgbClr val="6600CC"/>
                </a:solidFill>
              </a:rPr>
              <a:t>r</a:t>
            </a:r>
            <a:r>
              <a:rPr altLang="zh-CN" lang="en-US">
                <a:solidFill>
                  <a:srgbClr val="6600CC"/>
                </a:solidFill>
              </a:rPr>
              <a:t>y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r>
              <a:rPr altLang="zh-CN" lang="en-US">
                <a:solidFill>
                  <a:srgbClr val="6600CC"/>
                </a:solidFill>
              </a:rPr>
              <a:t> </a:t>
            </a:r>
            <a:r>
              <a:rPr altLang="zh-CN" lang="en-US">
                <a:solidFill>
                  <a:srgbClr val="6600CC"/>
                </a:solidFill>
              </a:rPr>
              <a:t>c</a:t>
            </a:r>
            <a:r>
              <a:rPr altLang="zh-CN" lang="en-US">
                <a:solidFill>
                  <a:srgbClr val="6600CC"/>
                </a:solidFill>
              </a:rPr>
              <a:t>o</a:t>
            </a:r>
            <a:r>
              <a:rPr altLang="zh-CN" lang="en-US">
                <a:solidFill>
                  <a:srgbClr val="6600CC"/>
                </a:solidFill>
              </a:rPr>
              <a:t>l</a:t>
            </a:r>
            <a:r>
              <a:rPr altLang="zh-CN" lang="en-US">
                <a:solidFill>
                  <a:srgbClr val="6600CC"/>
                </a:solidFill>
              </a:rPr>
              <a:t>l</a:t>
            </a:r>
            <a:r>
              <a:rPr altLang="zh-CN" lang="en-US">
                <a:solidFill>
                  <a:srgbClr val="6600CC"/>
                </a:solidFill>
              </a:rPr>
              <a:t>e</a:t>
            </a:r>
            <a:r>
              <a:rPr altLang="zh-CN" lang="en-US">
                <a:solidFill>
                  <a:srgbClr val="6600CC"/>
                </a:solidFill>
              </a:rPr>
              <a:t>g</a:t>
            </a:r>
            <a:r>
              <a:rPr altLang="zh-CN" lang="en-US">
                <a:solidFill>
                  <a:srgbClr val="6600CC"/>
                </a:solidFill>
              </a:rPr>
              <a:t>e</a:t>
            </a:r>
            <a:r>
              <a:rPr altLang="zh-CN" lang="en-US">
                <a:solidFill>
                  <a:srgbClr val="6600CC"/>
                </a:solidFill>
              </a:rPr>
              <a:t> </a:t>
            </a:r>
            <a:r>
              <a:rPr altLang="zh-CN" lang="en-US">
                <a:solidFill>
                  <a:srgbClr val="6600CC"/>
                </a:solidFill>
              </a:rPr>
              <a:t>k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r>
              <a:rPr altLang="zh-CN" lang="en-US">
                <a:solidFill>
                  <a:srgbClr val="6600CC"/>
                </a:solidFill>
              </a:rPr>
              <a:t>s</a:t>
            </a:r>
            <a:r>
              <a:rPr altLang="zh-CN" lang="en-US">
                <a:solidFill>
                  <a:srgbClr val="6600CC"/>
                </a:solidFill>
              </a:rPr>
              <a:t>b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endParaRPr altLang="zh-CN" lang="en-US">
              <a:solidFill>
                <a:srgbClr val="6600CC"/>
              </a:solidFill>
            </a:endParaRPr>
          </a:p>
          <a:p>
            <a:r>
              <a:rPr altLang="zh-CN" lang="en-US">
                <a:solidFill>
                  <a:srgbClr val="6600CC"/>
                </a:solidFill>
              </a:rPr>
              <a:t>P</a:t>
            </a:r>
            <a:r>
              <a:rPr altLang="zh-CN" lang="en-US">
                <a:solidFill>
                  <a:srgbClr val="6600CC"/>
                </a:solidFill>
              </a:rPr>
              <a:t>u</a:t>
            </a:r>
            <a:r>
              <a:rPr altLang="zh-CN" lang="en-US">
                <a:solidFill>
                  <a:srgbClr val="6600CC"/>
                </a:solidFill>
              </a:rPr>
              <a:t>r</a:t>
            </a:r>
            <a:r>
              <a:rPr altLang="zh-CN" lang="en-US">
                <a:solidFill>
                  <a:srgbClr val="6600CC"/>
                </a:solidFill>
              </a:rPr>
              <a:t>n</a:t>
            </a:r>
            <a:r>
              <a:rPr altLang="zh-CN" lang="en-US">
                <a:solidFill>
                  <a:srgbClr val="6600CC"/>
                </a:solidFill>
              </a:rPr>
              <a:t>e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r>
              <a:rPr altLang="zh-CN" lang="en-US">
                <a:solidFill>
                  <a:srgbClr val="6600CC"/>
                </a:solidFill>
              </a:rPr>
              <a:t> </a:t>
            </a:r>
            <a:r>
              <a:rPr altLang="zh-CN" lang="en-US">
                <a:solidFill>
                  <a:srgbClr val="6600CC"/>
                </a:solidFill>
              </a:rPr>
              <a:t>U</a:t>
            </a:r>
            <a:r>
              <a:rPr altLang="zh-CN" lang="en-US">
                <a:solidFill>
                  <a:srgbClr val="6600CC"/>
                </a:solidFill>
              </a:rPr>
              <a:t>n</a:t>
            </a:r>
            <a:r>
              <a:rPr altLang="zh-CN" lang="en-US">
                <a:solidFill>
                  <a:srgbClr val="6600CC"/>
                </a:solidFill>
              </a:rPr>
              <a:t>i</a:t>
            </a:r>
            <a:r>
              <a:rPr altLang="zh-CN" lang="en-US">
                <a:solidFill>
                  <a:srgbClr val="6600CC"/>
                </a:solidFill>
              </a:rPr>
              <a:t>v</a:t>
            </a:r>
            <a:r>
              <a:rPr altLang="zh-CN" lang="en-US">
                <a:solidFill>
                  <a:srgbClr val="6600CC"/>
                </a:solidFill>
              </a:rPr>
              <a:t>e</a:t>
            </a:r>
            <a:r>
              <a:rPr altLang="zh-CN" lang="en-US">
                <a:solidFill>
                  <a:srgbClr val="6600CC"/>
                </a:solidFill>
              </a:rPr>
              <a:t>r</a:t>
            </a:r>
            <a:r>
              <a:rPr altLang="zh-CN" lang="en-US">
                <a:solidFill>
                  <a:srgbClr val="6600CC"/>
                </a:solidFill>
              </a:rPr>
              <a:t>s</a:t>
            </a:r>
            <a:r>
              <a:rPr altLang="zh-CN" lang="en-US">
                <a:solidFill>
                  <a:srgbClr val="6600CC"/>
                </a:solidFill>
              </a:rPr>
              <a:t>i</a:t>
            </a:r>
            <a:r>
              <a:rPr altLang="zh-CN" lang="en-US">
                <a:solidFill>
                  <a:srgbClr val="6600CC"/>
                </a:solidFill>
              </a:rPr>
              <a:t>t</a:t>
            </a:r>
            <a:r>
              <a:rPr altLang="zh-CN" lang="en-US">
                <a:solidFill>
                  <a:srgbClr val="6600CC"/>
                </a:solidFill>
              </a:rPr>
              <a:t>y</a:t>
            </a:r>
            <a:r>
              <a:rPr altLang="zh-CN" lang="en-US">
                <a:solidFill>
                  <a:srgbClr val="6600CC"/>
                </a:solidFill>
              </a:rPr>
              <a:t>,</a:t>
            </a:r>
            <a:r>
              <a:rPr altLang="zh-CN" lang="en-US">
                <a:solidFill>
                  <a:srgbClr val="6600CC"/>
                </a:solidFill>
              </a:rPr>
              <a:t>P</a:t>
            </a:r>
            <a:r>
              <a:rPr altLang="zh-CN" lang="en-US">
                <a:solidFill>
                  <a:srgbClr val="6600CC"/>
                </a:solidFill>
              </a:rPr>
              <a:t>u</a:t>
            </a:r>
            <a:r>
              <a:rPr altLang="zh-CN" lang="en-US">
                <a:solidFill>
                  <a:srgbClr val="6600CC"/>
                </a:solidFill>
              </a:rPr>
              <a:t>r</a:t>
            </a:r>
            <a:r>
              <a:rPr altLang="zh-CN" lang="en-US">
                <a:solidFill>
                  <a:srgbClr val="6600CC"/>
                </a:solidFill>
              </a:rPr>
              <a:t>n</a:t>
            </a:r>
            <a:r>
              <a:rPr altLang="zh-CN" lang="en-US">
                <a:solidFill>
                  <a:srgbClr val="6600CC"/>
                </a:solidFill>
              </a:rPr>
              <a:t>i</a:t>
            </a:r>
            <a:r>
              <a:rPr altLang="zh-CN" lang="en-US">
                <a:solidFill>
                  <a:srgbClr val="6600CC"/>
                </a:solidFill>
              </a:rPr>
              <a:t>a</a:t>
            </a:r>
            <a:endParaRPr altLang="zh-CN" lang="en-US">
              <a:solidFill>
                <a:srgbClr val="6600CC"/>
              </a:solidFill>
            </a:endParaRPr>
          </a:p>
          <a:p>
            <a:endParaRPr altLang="zh-CN" lang="en-US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787608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2015-05-09T04:30:45Z</dcterms:created>
  <dcterms:modified xsi:type="dcterms:W3CDTF">2020-04-13T04:19:05Z</dcterms:modified>
</cp:coreProperties>
</file>