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A67A-4713-44C2-B138-573A989831AA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7FCD-56A2-4893-A560-633DA0D985D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ney-and-bank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0050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929066"/>
            <a:ext cx="9144000" cy="2928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8" algn="just"/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JAHANAVI DEO</a:t>
            </a:r>
            <a:endParaRPr lang="en-IN" sz="3200" dirty="0" smtClean="0">
              <a:solidFill>
                <a:srgbClr val="00B050"/>
              </a:solidFill>
              <a:latin typeface="Bauhaus 93" pitchFamily="82" charset="0"/>
            </a:endParaRPr>
          </a:p>
          <a:p>
            <a:pPr lvl="8" algn="just"/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B.COM PART 2</a:t>
            </a:r>
          </a:p>
          <a:p>
            <a:pPr lvl="8" algn="just"/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M.L ARYA </a:t>
            </a:r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COLLEGE</a:t>
            </a:r>
          </a:p>
          <a:p>
            <a:pPr lvl="8" algn="just"/>
            <a:r>
              <a:rPr lang="en-IN" sz="3200" smtClean="0">
                <a:solidFill>
                  <a:srgbClr val="00B050"/>
                </a:solidFill>
                <a:latin typeface="Bauhaus 93" pitchFamily="82" charset="0"/>
              </a:rPr>
              <a:t>KASBA</a:t>
            </a:r>
            <a:endParaRPr lang="en-IN" sz="3200" dirty="0">
              <a:solidFill>
                <a:srgbClr val="00B050"/>
              </a:solidFill>
              <a:latin typeface="Bauhaus 93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rgbClr val="C00000"/>
                </a:solidFill>
                <a:latin typeface="Forte" pitchFamily="66" charset="0"/>
              </a:rPr>
              <a:t>STRATEGIES  TO COMBAT INFLATION</a:t>
            </a:r>
            <a:endParaRPr lang="en-IN" sz="2400" dirty="0">
              <a:solidFill>
                <a:srgbClr val="C00000"/>
              </a:solidFill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00B050"/>
                </a:solidFill>
                <a:latin typeface="Matura MT Script Capitals" pitchFamily="66" charset="0"/>
              </a:rPr>
              <a:t>1. Spend money on long-term investments</a:t>
            </a:r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.</a:t>
            </a:r>
          </a:p>
          <a:p>
            <a:r>
              <a:rPr lang="en-IN" b="1" dirty="0">
                <a:solidFill>
                  <a:srgbClr val="00B050"/>
                </a:solidFill>
                <a:latin typeface="Matura MT Script Capitals" pitchFamily="66" charset="0"/>
              </a:rPr>
              <a:t>2</a:t>
            </a:r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. </a:t>
            </a:r>
            <a:r>
              <a:rPr lang="en-IN" b="1" dirty="0">
                <a:solidFill>
                  <a:srgbClr val="00B050"/>
                </a:solidFill>
                <a:latin typeface="Matura MT Script Capitals" pitchFamily="66" charset="0"/>
              </a:rPr>
              <a:t>Invest in commodities</a:t>
            </a:r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.</a:t>
            </a:r>
          </a:p>
          <a:p>
            <a:r>
              <a:rPr lang="en-IN" b="1" dirty="0">
                <a:solidFill>
                  <a:srgbClr val="00B050"/>
                </a:solidFill>
                <a:latin typeface="Matura MT Script Capitals" pitchFamily="66" charset="0"/>
              </a:rPr>
              <a:t>3. Invest in gold and precious metals</a:t>
            </a:r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.</a:t>
            </a:r>
          </a:p>
          <a:p>
            <a:r>
              <a:rPr lang="en-IN" b="1" dirty="0">
                <a:solidFill>
                  <a:srgbClr val="00B050"/>
                </a:solidFill>
                <a:latin typeface="Matura MT Script Capitals" pitchFamily="66" charset="0"/>
              </a:rPr>
              <a:t>4. Invest in real estate</a:t>
            </a:r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.</a:t>
            </a:r>
          </a:p>
          <a:p>
            <a:r>
              <a:rPr lang="en-IN" b="1" dirty="0">
                <a:solidFill>
                  <a:srgbClr val="00B050"/>
                </a:solidFill>
                <a:latin typeface="Matura MT Script Capitals" pitchFamily="66" charset="0"/>
              </a:rPr>
              <a:t>5. Consider TIPS</a:t>
            </a:r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6. Stick with equities.</a:t>
            </a:r>
          </a:p>
          <a:p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7. Consider dividend-paying stocks.</a:t>
            </a:r>
            <a:endParaRPr lang="en-IN" dirty="0" smtClean="0">
              <a:solidFill>
                <a:srgbClr val="00B050"/>
              </a:solidFill>
              <a:latin typeface="Matura MT Script Capitals" pitchFamily="66" charset="0"/>
            </a:endParaRPr>
          </a:p>
          <a:p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8</a:t>
            </a:r>
            <a:r>
              <a:rPr lang="en-IN" b="1" dirty="0">
                <a:solidFill>
                  <a:srgbClr val="00B050"/>
                </a:solidFill>
                <a:latin typeface="Matura MT Script Capitals" pitchFamily="66" charset="0"/>
              </a:rPr>
              <a:t>. Save More</a:t>
            </a:r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.</a:t>
            </a:r>
          </a:p>
          <a:p>
            <a:r>
              <a:rPr lang="en-IN" b="1" dirty="0">
                <a:solidFill>
                  <a:srgbClr val="00B050"/>
                </a:solidFill>
                <a:latin typeface="Matura MT Script Capitals" pitchFamily="66" charset="0"/>
              </a:rPr>
              <a:t>9. Invest in collectibles</a:t>
            </a:r>
            <a:r>
              <a:rPr lang="en-IN" b="1" dirty="0" smtClean="0">
                <a:solidFill>
                  <a:srgbClr val="00B050"/>
                </a:solidFill>
                <a:latin typeface="Matura MT Script Capitals" pitchFamily="66" charset="0"/>
              </a:rPr>
              <a:t>.</a:t>
            </a:r>
          </a:p>
          <a:p>
            <a:r>
              <a:rPr lang="en-IN" b="1" dirty="0">
                <a:solidFill>
                  <a:srgbClr val="00B050"/>
                </a:solidFill>
                <a:latin typeface="Matura MT Script Capitals" pitchFamily="66" charset="0"/>
              </a:rPr>
              <a:t>10. Become a patron of the arts.</a:t>
            </a:r>
            <a:endParaRPr lang="en-IN" dirty="0">
              <a:solidFill>
                <a:srgbClr val="00B050"/>
              </a:solidFill>
              <a:latin typeface="Matura MT Script Capital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80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STRATEGIES  TO COMBAT INFLATION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jahanvi</dc:creator>
  <cp:lastModifiedBy>jahanvi</cp:lastModifiedBy>
  <cp:revision>3</cp:revision>
  <dcterms:created xsi:type="dcterms:W3CDTF">2019-09-14T16:24:45Z</dcterms:created>
  <dcterms:modified xsi:type="dcterms:W3CDTF">2020-04-03T12:32:34Z</dcterms:modified>
</cp:coreProperties>
</file>