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84" r:id="rId1"/>
  </p:sldMasterIdLst>
  <p:notesMasterIdLst>
    <p:notesMasterId r:id="rId2"/>
  </p:notesMasterIdLst>
  <p:sldIdLst>
    <p:sldId id="307" r:id="rId3"/>
    <p:sldId id="308" r:id="rId4"/>
    <p:sldId id="309" r:id="rId5"/>
    <p:sldId id="310" r:id="rId6"/>
    <p:sldId id="311" r:id="rId7"/>
    <p:sldId id="312" r:id="rId8"/>
    <p:sldId id="313" r:id="rId9"/>
    <p:sldId id="314" r:id="rId10"/>
    <p:sldId id="315" r:id="rId11"/>
    <p:sldId id="316" r:id="rId12"/>
    <p:sldId id="317" r:id="rId13"/>
    <p:sldId id="318" r:id="rId14"/>
    <p:sldId id="319" r:id="rId15"/>
    <p:sldId id="320" r:id="rId16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tableStyles" Target="tableStyles.xml"/><Relationship Id="rId18" Type="http://schemas.openxmlformats.org/officeDocument/2006/relationships/presProps" Target="presProps.xml"/><Relationship Id="rId19" Type="http://schemas.openxmlformats.org/officeDocument/2006/relationships/viewProps" Target="viewProps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68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8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4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3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8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9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4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44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45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4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4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50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51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5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53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5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5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8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5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0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61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62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6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6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6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8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29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3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1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1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slideLayout" Target="../slideLayouts/slideLayout1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image" Target="../media/image12.jpeg"/><Relationship Id="rId2" Type="http://schemas.openxmlformats.org/officeDocument/2006/relationships/slideLayout" Target="../slideLayouts/slideLayout1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1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altLang="zh-CN" lang="en-US">
                <a:solidFill>
                  <a:srgbClr val="92D050"/>
                </a:solidFill>
              </a:rPr>
              <a:t>P</a:t>
            </a:r>
            <a:r>
              <a:rPr altLang="zh-CN" lang="en-US">
                <a:solidFill>
                  <a:srgbClr val="92D050"/>
                </a:solidFill>
              </a:rPr>
              <a:t>p</a:t>
            </a:r>
            <a:r>
              <a:rPr altLang="zh-CN" lang="en-US">
                <a:solidFill>
                  <a:srgbClr val="92D050"/>
                </a:solidFill>
              </a:rPr>
              <a:t>t</a:t>
            </a:r>
            <a:r>
              <a:rPr altLang="zh-CN" lang="en-US">
                <a:solidFill>
                  <a:srgbClr val="92D050"/>
                </a:solidFill>
              </a:rPr>
              <a:t> </a:t>
            </a:r>
            <a:r>
              <a:rPr altLang="zh-CN" lang="en-US">
                <a:solidFill>
                  <a:srgbClr val="92D050"/>
                </a:solidFill>
              </a:rPr>
              <a:t>f</a:t>
            </a:r>
            <a:r>
              <a:rPr altLang="zh-CN" lang="en-US">
                <a:solidFill>
                  <a:srgbClr val="92D050"/>
                </a:solidFill>
              </a:rPr>
              <a:t>o</a:t>
            </a:r>
            <a:r>
              <a:rPr altLang="zh-CN" lang="en-US">
                <a:solidFill>
                  <a:srgbClr val="92D050"/>
                </a:solidFill>
              </a:rPr>
              <a:t>r</a:t>
            </a:r>
            <a:r>
              <a:rPr altLang="zh-CN" lang="en-US">
                <a:solidFill>
                  <a:srgbClr val="92D050"/>
                </a:solidFill>
              </a:rPr>
              <a:t> </a:t>
            </a:r>
            <a:r>
              <a:rPr altLang="zh-CN" lang="en-US">
                <a:solidFill>
                  <a:srgbClr val="92D050"/>
                </a:solidFill>
              </a:rPr>
              <a:t>G</a:t>
            </a:r>
            <a:r>
              <a:rPr altLang="zh-CN" lang="en-US">
                <a:solidFill>
                  <a:srgbClr val="92D050"/>
                </a:solidFill>
              </a:rPr>
              <a:t>e</a:t>
            </a:r>
            <a:r>
              <a:rPr altLang="zh-CN" lang="en-US">
                <a:solidFill>
                  <a:srgbClr val="92D050"/>
                </a:solidFill>
              </a:rPr>
              <a:t>o</a:t>
            </a:r>
            <a:r>
              <a:rPr altLang="zh-CN" lang="en-US">
                <a:solidFill>
                  <a:srgbClr val="92D050"/>
                </a:solidFill>
              </a:rPr>
              <a:t>g</a:t>
            </a:r>
            <a:r>
              <a:rPr altLang="zh-CN" lang="en-US">
                <a:solidFill>
                  <a:srgbClr val="92D050"/>
                </a:solidFill>
              </a:rPr>
              <a:t>r</a:t>
            </a:r>
            <a:r>
              <a:rPr altLang="zh-CN" lang="en-US">
                <a:solidFill>
                  <a:srgbClr val="92D050"/>
                </a:solidFill>
              </a:rPr>
              <a:t>a</a:t>
            </a:r>
            <a:r>
              <a:rPr altLang="zh-CN" lang="en-US">
                <a:solidFill>
                  <a:srgbClr val="92D050"/>
                </a:solidFill>
              </a:rPr>
              <a:t>p</a:t>
            </a:r>
            <a:r>
              <a:rPr altLang="zh-CN" lang="en-US">
                <a:solidFill>
                  <a:srgbClr val="92D050"/>
                </a:solidFill>
              </a:rPr>
              <a:t>h</a:t>
            </a:r>
            <a:r>
              <a:rPr altLang="zh-CN" lang="en-US">
                <a:solidFill>
                  <a:srgbClr val="92D050"/>
                </a:solidFill>
              </a:rPr>
              <a:t>y</a:t>
            </a:r>
            <a:r>
              <a:rPr altLang="zh-CN" lang="en-US">
                <a:solidFill>
                  <a:srgbClr val="92D050"/>
                </a:solidFill>
              </a:rPr>
              <a:t>(</a:t>
            </a:r>
            <a:r>
              <a:rPr altLang="zh-CN" lang="en-US">
                <a:solidFill>
                  <a:srgbClr val="92D050"/>
                </a:solidFill>
              </a:rPr>
              <a:t>H</a:t>
            </a:r>
            <a:r>
              <a:rPr altLang="zh-CN" lang="en-US">
                <a:solidFill>
                  <a:srgbClr val="92D050"/>
                </a:solidFill>
              </a:rPr>
              <a:t>o</a:t>
            </a:r>
            <a:r>
              <a:rPr altLang="zh-CN" lang="en-US">
                <a:solidFill>
                  <a:srgbClr val="92D050"/>
                </a:solidFill>
              </a:rPr>
              <a:t>n</a:t>
            </a:r>
            <a:r>
              <a:rPr altLang="zh-CN" lang="en-US">
                <a:solidFill>
                  <a:srgbClr val="92D050"/>
                </a:solidFill>
              </a:rPr>
              <a:t>s</a:t>
            </a:r>
            <a:r>
              <a:rPr altLang="zh-CN" lang="en-US">
                <a:solidFill>
                  <a:srgbClr val="92D050"/>
                </a:solidFill>
              </a:rPr>
              <a:t>)</a:t>
            </a:r>
            <a:r>
              <a:rPr altLang="zh-CN" lang="en-US">
                <a:solidFill>
                  <a:srgbClr val="92D050"/>
                </a:solidFill>
              </a:rPr>
              <a:t>p</a:t>
            </a:r>
            <a:r>
              <a:rPr altLang="zh-CN" lang="en-US">
                <a:solidFill>
                  <a:srgbClr val="92D050"/>
                </a:solidFill>
              </a:rPr>
              <a:t>a</a:t>
            </a:r>
            <a:r>
              <a:rPr altLang="zh-CN" lang="en-US">
                <a:solidFill>
                  <a:srgbClr val="92D050"/>
                </a:solidFill>
              </a:rPr>
              <a:t>r</a:t>
            </a:r>
            <a:r>
              <a:rPr altLang="zh-CN" lang="en-US">
                <a:solidFill>
                  <a:srgbClr val="92D050"/>
                </a:solidFill>
              </a:rPr>
              <a:t>t</a:t>
            </a:r>
            <a:r>
              <a:rPr altLang="zh-CN" lang="en-US">
                <a:solidFill>
                  <a:srgbClr val="92D050"/>
                </a:solidFill>
              </a:rPr>
              <a:t> </a:t>
            </a:r>
            <a:r>
              <a:rPr altLang="zh-CN" lang="en-US">
                <a:solidFill>
                  <a:srgbClr val="92D050"/>
                </a:solidFill>
              </a:rPr>
              <a:t>2</a:t>
            </a:r>
            <a:r>
              <a:rPr altLang="zh-CN" lang="en-US">
                <a:solidFill>
                  <a:srgbClr val="92D050"/>
                </a:solidFill>
              </a:rPr>
              <a:t>,</a:t>
            </a:r>
            <a:r>
              <a:rPr altLang="zh-CN" lang="en-US">
                <a:solidFill>
                  <a:srgbClr val="92D050"/>
                </a:solidFill>
              </a:rPr>
              <a:t>p</a:t>
            </a:r>
            <a:r>
              <a:rPr altLang="zh-CN" lang="en-US">
                <a:solidFill>
                  <a:srgbClr val="92D050"/>
                </a:solidFill>
              </a:rPr>
              <a:t>a</a:t>
            </a:r>
            <a:r>
              <a:rPr altLang="zh-CN" lang="en-US">
                <a:solidFill>
                  <a:srgbClr val="92D050"/>
                </a:solidFill>
              </a:rPr>
              <a:t>p</a:t>
            </a:r>
            <a:r>
              <a:rPr altLang="zh-CN" lang="en-US">
                <a:solidFill>
                  <a:srgbClr val="92D050"/>
                </a:solidFill>
              </a:rPr>
              <a:t>e</a:t>
            </a:r>
            <a:r>
              <a:rPr altLang="zh-CN" lang="en-US">
                <a:solidFill>
                  <a:srgbClr val="92D050"/>
                </a:solidFill>
              </a:rPr>
              <a:t>r</a:t>
            </a:r>
            <a:r>
              <a:rPr altLang="zh-CN" lang="en-US">
                <a:solidFill>
                  <a:srgbClr val="92D050"/>
                </a:solidFill>
              </a:rPr>
              <a:t>1</a:t>
            </a:r>
            <a:r>
              <a:rPr altLang="zh-CN" lang="en-US">
                <a:solidFill>
                  <a:srgbClr val="92D050"/>
                </a:solidFill>
              </a:rPr>
              <a:t>,</a:t>
            </a:r>
            <a:r>
              <a:rPr altLang="zh-CN" lang="en-US">
                <a:solidFill>
                  <a:srgbClr val="92D050"/>
                </a:solidFill>
              </a:rPr>
              <a:t>s</a:t>
            </a:r>
            <a:r>
              <a:rPr altLang="zh-CN" lang="en-US">
                <a:solidFill>
                  <a:srgbClr val="92D050"/>
                </a:solidFill>
              </a:rPr>
              <a:t>e</a:t>
            </a:r>
            <a:r>
              <a:rPr altLang="zh-CN" lang="en-US">
                <a:solidFill>
                  <a:srgbClr val="92D050"/>
                </a:solidFill>
              </a:rPr>
              <a:t>c</a:t>
            </a:r>
            <a:r>
              <a:rPr altLang="zh-CN" lang="en-US">
                <a:solidFill>
                  <a:srgbClr val="92D050"/>
                </a:solidFill>
              </a:rPr>
              <a:t>t</a:t>
            </a:r>
            <a:r>
              <a:rPr altLang="zh-CN" lang="en-US">
                <a:solidFill>
                  <a:srgbClr val="92D050"/>
                </a:solidFill>
              </a:rPr>
              <a:t>i</a:t>
            </a:r>
            <a:r>
              <a:rPr altLang="zh-CN" lang="en-US">
                <a:solidFill>
                  <a:srgbClr val="92D050"/>
                </a:solidFill>
              </a:rPr>
              <a:t>o</a:t>
            </a:r>
            <a:r>
              <a:rPr altLang="zh-CN" lang="en-US">
                <a:solidFill>
                  <a:srgbClr val="92D050"/>
                </a:solidFill>
              </a:rPr>
              <a:t>n</a:t>
            </a:r>
            <a:r>
              <a:rPr altLang="zh-CN" lang="en-US">
                <a:solidFill>
                  <a:srgbClr val="92D050"/>
                </a:solidFill>
              </a:rPr>
              <a:t>A</a:t>
            </a:r>
            <a:r>
              <a:rPr altLang="zh-CN" lang="en-US">
                <a:solidFill>
                  <a:srgbClr val="92D050"/>
                </a:solidFill>
              </a:rPr>
              <a:t>,</a:t>
            </a:r>
            <a:r>
              <a:rPr altLang="zh-CN" lang="en-US">
                <a:solidFill>
                  <a:srgbClr val="92D050"/>
                </a:solidFill>
              </a:rPr>
              <a:t>u</a:t>
            </a:r>
            <a:r>
              <a:rPr altLang="zh-CN" lang="en-US">
                <a:solidFill>
                  <a:srgbClr val="92D050"/>
                </a:solidFill>
              </a:rPr>
              <a:t>n</a:t>
            </a:r>
            <a:r>
              <a:rPr altLang="zh-CN" lang="en-US">
                <a:solidFill>
                  <a:srgbClr val="92D050"/>
                </a:solidFill>
              </a:rPr>
              <a:t>i</a:t>
            </a:r>
            <a:r>
              <a:rPr altLang="zh-CN" lang="en-US">
                <a:solidFill>
                  <a:srgbClr val="92D050"/>
                </a:solidFill>
              </a:rPr>
              <a:t>t</a:t>
            </a:r>
            <a:r>
              <a:rPr altLang="zh-CN" lang="en-US">
                <a:solidFill>
                  <a:srgbClr val="92D050"/>
                </a:solidFill>
              </a:rPr>
              <a:t> </a:t>
            </a:r>
            <a:r>
              <a:rPr altLang="zh-CN" lang="en-US">
                <a:solidFill>
                  <a:srgbClr val="92D050"/>
                </a:solidFill>
              </a:rPr>
              <a:t>2</a:t>
            </a:r>
            <a:r>
              <a:rPr altLang="zh-CN" lang="en-US">
                <a:solidFill>
                  <a:srgbClr val="92D050"/>
                </a:solidFill>
              </a:rPr>
              <a:t>,</a:t>
            </a:r>
            <a:r>
              <a:rPr altLang="zh-CN" lang="en-US">
                <a:solidFill>
                  <a:srgbClr val="92D050"/>
                </a:solidFill>
              </a:rPr>
              <a:t>t</a:t>
            </a:r>
            <a:r>
              <a:rPr altLang="zh-CN" lang="en-US">
                <a:solidFill>
                  <a:srgbClr val="92D050"/>
                </a:solidFill>
              </a:rPr>
              <a:t>o</a:t>
            </a:r>
            <a:r>
              <a:rPr altLang="zh-CN" lang="en-US">
                <a:solidFill>
                  <a:srgbClr val="92D050"/>
                </a:solidFill>
              </a:rPr>
              <a:t>p</a:t>
            </a:r>
            <a:r>
              <a:rPr altLang="zh-CN" lang="en-US">
                <a:solidFill>
                  <a:srgbClr val="92D050"/>
                </a:solidFill>
              </a:rPr>
              <a:t>i</a:t>
            </a:r>
            <a:r>
              <a:rPr altLang="zh-CN" lang="en-US">
                <a:solidFill>
                  <a:srgbClr val="92D050"/>
                </a:solidFill>
              </a:rPr>
              <a:t>c</a:t>
            </a:r>
            <a:r>
              <a:rPr altLang="zh-CN" lang="en-US">
                <a:solidFill>
                  <a:srgbClr val="92D050"/>
                </a:solidFill>
              </a:rPr>
              <a:t>:</a:t>
            </a:r>
            <a:r>
              <a:rPr altLang="zh-CN" lang="en-US">
                <a:solidFill>
                  <a:srgbClr val="92D050"/>
                </a:solidFill>
              </a:rPr>
              <a:t>H</a:t>
            </a:r>
            <a:r>
              <a:rPr altLang="zh-CN" lang="en-US">
                <a:solidFill>
                  <a:srgbClr val="92D050"/>
                </a:solidFill>
              </a:rPr>
              <a:t>y</a:t>
            </a:r>
            <a:r>
              <a:rPr altLang="zh-CN" lang="en-US">
                <a:solidFill>
                  <a:srgbClr val="92D050"/>
                </a:solidFill>
              </a:rPr>
              <a:t>d</a:t>
            </a:r>
            <a:r>
              <a:rPr altLang="zh-CN" lang="en-US">
                <a:solidFill>
                  <a:srgbClr val="92D050"/>
                </a:solidFill>
              </a:rPr>
              <a:t>r</a:t>
            </a:r>
            <a:r>
              <a:rPr altLang="zh-CN" lang="en-US">
                <a:solidFill>
                  <a:srgbClr val="92D050"/>
                </a:solidFill>
              </a:rPr>
              <a:t>o</a:t>
            </a:r>
            <a:r>
              <a:rPr altLang="zh-CN" lang="en-US">
                <a:solidFill>
                  <a:srgbClr val="92D050"/>
                </a:solidFill>
              </a:rPr>
              <a:t>l</a:t>
            </a:r>
            <a:r>
              <a:rPr altLang="zh-CN" lang="en-US">
                <a:solidFill>
                  <a:srgbClr val="92D050"/>
                </a:solidFill>
              </a:rPr>
              <a:t>o</a:t>
            </a:r>
            <a:r>
              <a:rPr altLang="zh-CN" lang="en-US">
                <a:solidFill>
                  <a:srgbClr val="92D050"/>
                </a:solidFill>
              </a:rPr>
              <a:t>g</a:t>
            </a:r>
            <a:r>
              <a:rPr altLang="zh-CN" lang="en-US">
                <a:solidFill>
                  <a:srgbClr val="92D050"/>
                </a:solidFill>
              </a:rPr>
              <a:t>i</a:t>
            </a:r>
            <a:r>
              <a:rPr altLang="zh-CN" lang="en-US">
                <a:solidFill>
                  <a:srgbClr val="92D050"/>
                </a:solidFill>
              </a:rPr>
              <a:t>c</a:t>
            </a:r>
            <a:r>
              <a:rPr altLang="zh-CN" lang="en-US">
                <a:solidFill>
                  <a:srgbClr val="92D050"/>
                </a:solidFill>
              </a:rPr>
              <a:t>a</a:t>
            </a:r>
            <a:r>
              <a:rPr altLang="zh-CN" lang="en-US">
                <a:solidFill>
                  <a:srgbClr val="92D050"/>
                </a:solidFill>
              </a:rPr>
              <a:t>l</a:t>
            </a:r>
            <a:r>
              <a:rPr altLang="zh-CN" lang="en-US">
                <a:solidFill>
                  <a:srgbClr val="92D050"/>
                </a:solidFill>
              </a:rPr>
              <a:t> </a:t>
            </a:r>
            <a:r>
              <a:rPr altLang="zh-CN" lang="en-US">
                <a:solidFill>
                  <a:srgbClr val="92D050"/>
                </a:solidFill>
              </a:rPr>
              <a:t>c</a:t>
            </a:r>
            <a:r>
              <a:rPr altLang="zh-CN" lang="en-US">
                <a:solidFill>
                  <a:srgbClr val="92D050"/>
                </a:solidFill>
              </a:rPr>
              <a:t>y</a:t>
            </a:r>
            <a:r>
              <a:rPr altLang="zh-CN" lang="en-US">
                <a:solidFill>
                  <a:srgbClr val="92D050"/>
                </a:solidFill>
              </a:rPr>
              <a:t>c</a:t>
            </a:r>
            <a:r>
              <a:rPr altLang="zh-CN" lang="en-US">
                <a:solidFill>
                  <a:srgbClr val="92D050"/>
                </a:solidFill>
              </a:rPr>
              <a:t>l</a:t>
            </a:r>
            <a:r>
              <a:rPr altLang="zh-CN" lang="en-US">
                <a:solidFill>
                  <a:srgbClr val="92D050"/>
                </a:solidFill>
              </a:rPr>
              <a:t>e</a:t>
            </a:r>
            <a:br>
              <a:rPr altLang="zh-CN" lang="en-US">
                <a:solidFill>
                  <a:srgbClr val="92D050"/>
                </a:solidFill>
              </a:rPr>
            </a:br>
            <a:r>
              <a:rPr altLang="zh-CN" lang="en-US">
                <a:solidFill>
                  <a:srgbClr val="92D050"/>
                </a:solidFill>
              </a:rPr>
              <a:t>D</a:t>
            </a:r>
            <a:r>
              <a:rPr altLang="zh-CN" lang="en-US">
                <a:solidFill>
                  <a:srgbClr val="92D050"/>
                </a:solidFill>
              </a:rPr>
              <a:t>a</a:t>
            </a:r>
            <a:r>
              <a:rPr altLang="zh-CN" lang="en-US">
                <a:solidFill>
                  <a:srgbClr val="92D050"/>
                </a:solidFill>
              </a:rPr>
              <a:t>t</a:t>
            </a:r>
            <a:r>
              <a:rPr altLang="zh-CN" lang="en-US">
                <a:solidFill>
                  <a:srgbClr val="92D050"/>
                </a:solidFill>
              </a:rPr>
              <a:t>e</a:t>
            </a:r>
            <a:r>
              <a:rPr altLang="zh-CN" lang="en-US">
                <a:solidFill>
                  <a:srgbClr val="92D050"/>
                </a:solidFill>
              </a:rPr>
              <a:t>:</a:t>
            </a:r>
            <a:r>
              <a:rPr altLang="zh-CN" lang="en-US">
                <a:solidFill>
                  <a:srgbClr val="92D050"/>
                </a:solidFill>
              </a:rPr>
              <a:t>1</a:t>
            </a:r>
            <a:r>
              <a:rPr altLang="zh-CN" lang="en-US">
                <a:solidFill>
                  <a:srgbClr val="92D050"/>
                </a:solidFill>
              </a:rPr>
              <a:t>5</a:t>
            </a:r>
            <a:r>
              <a:rPr altLang="zh-CN" lang="en-US">
                <a:solidFill>
                  <a:srgbClr val="92D050"/>
                </a:solidFill>
              </a:rPr>
              <a:t>/</a:t>
            </a:r>
            <a:r>
              <a:rPr altLang="zh-CN" lang="en-US">
                <a:solidFill>
                  <a:srgbClr val="92D050"/>
                </a:solidFill>
              </a:rPr>
              <a:t>0</a:t>
            </a:r>
            <a:r>
              <a:rPr altLang="zh-CN" lang="en-US">
                <a:solidFill>
                  <a:srgbClr val="92D050"/>
                </a:solidFill>
              </a:rPr>
              <a:t>4</a:t>
            </a:r>
            <a:r>
              <a:rPr altLang="zh-CN" lang="en-US">
                <a:solidFill>
                  <a:srgbClr val="92D050"/>
                </a:solidFill>
              </a:rPr>
              <a:t>/</a:t>
            </a:r>
            <a:r>
              <a:rPr altLang="zh-CN" lang="en-US">
                <a:solidFill>
                  <a:srgbClr val="92D050"/>
                </a:solidFill>
              </a:rPr>
              <a:t>2</a:t>
            </a:r>
            <a:r>
              <a:rPr altLang="zh-CN" lang="en-US">
                <a:solidFill>
                  <a:srgbClr val="92D050"/>
                </a:solidFill>
              </a:rPr>
              <a:t>0</a:t>
            </a:r>
            <a:endParaRPr altLang="zh-CN" lang="en-US">
              <a:solidFill>
                <a:srgbClr val="92D050"/>
              </a:solidFill>
            </a:endParaRPr>
          </a:p>
        </p:txBody>
      </p:sp>
      <p:sp>
        <p:nvSpPr>
          <p:cNvPr id="1048598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5000" lnSpcReduction="20000"/>
          </a:bodyPr>
          <a:p>
            <a:r>
              <a:rPr altLang="zh-CN" lang="en-US">
                <a:solidFill>
                  <a:srgbClr val="C00000"/>
                </a:solidFill>
              </a:rPr>
              <a:t>B</a:t>
            </a:r>
            <a:r>
              <a:rPr altLang="zh-CN" lang="en-US">
                <a:solidFill>
                  <a:srgbClr val="C00000"/>
                </a:solidFill>
              </a:rPr>
              <a:t>y</a:t>
            </a:r>
            <a:endParaRPr altLang="zh-CN" lang="en-US">
              <a:solidFill>
                <a:srgbClr val="C00000"/>
              </a:solidFill>
            </a:endParaRPr>
          </a:p>
          <a:p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h</a:t>
            </a:r>
            <a:r>
              <a:rPr altLang="zh-CN" lang="en-US">
                <a:solidFill>
                  <a:srgbClr val="C00000"/>
                </a:solidFill>
              </a:rPr>
              <a:t>i</a:t>
            </a:r>
            <a:r>
              <a:rPr altLang="zh-CN" lang="en-US">
                <a:solidFill>
                  <a:srgbClr val="C00000"/>
                </a:solidFill>
              </a:rPr>
              <a:t>c</a:t>
            </a:r>
            <a:r>
              <a:rPr altLang="zh-CN" lang="en-US">
                <a:solidFill>
                  <a:srgbClr val="C00000"/>
                </a:solidFill>
              </a:rPr>
              <a:t>h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J</a:t>
            </a:r>
            <a:r>
              <a:rPr altLang="zh-CN" lang="en-US">
                <a:solidFill>
                  <a:srgbClr val="C00000"/>
                </a:solidFill>
              </a:rPr>
              <a:t>y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t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n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endParaRPr altLang="zh-CN" lang="en-US">
              <a:solidFill>
                <a:srgbClr val="C00000"/>
              </a:solidFill>
            </a:endParaRPr>
          </a:p>
          <a:p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i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t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n</a:t>
            </a:r>
            <a:r>
              <a:rPr altLang="zh-CN" lang="en-US">
                <a:solidFill>
                  <a:srgbClr val="C00000"/>
                </a:solidFill>
              </a:rPr>
              <a:t>t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p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f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(</a:t>
            </a:r>
            <a:r>
              <a:rPr altLang="zh-CN" lang="en-US">
                <a:solidFill>
                  <a:srgbClr val="C00000"/>
                </a:solidFill>
              </a:rPr>
              <a:t>G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g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p</a:t>
            </a:r>
            <a:r>
              <a:rPr altLang="zh-CN" lang="en-US">
                <a:solidFill>
                  <a:srgbClr val="C00000"/>
                </a:solidFill>
              </a:rPr>
              <a:t>h</a:t>
            </a:r>
            <a:r>
              <a:rPr altLang="zh-CN" lang="en-US">
                <a:solidFill>
                  <a:srgbClr val="C00000"/>
                </a:solidFill>
              </a:rPr>
              <a:t>y</a:t>
            </a:r>
            <a:r>
              <a:rPr altLang="zh-CN" lang="en-US">
                <a:solidFill>
                  <a:srgbClr val="C00000"/>
                </a:solidFill>
              </a:rPr>
              <a:t>)</a:t>
            </a:r>
            <a:endParaRPr altLang="zh-CN" lang="en-US">
              <a:solidFill>
                <a:srgbClr val="C00000"/>
              </a:solidFill>
            </a:endParaRPr>
          </a:p>
          <a:p>
            <a:r>
              <a:rPr altLang="zh-CN" lang="en-US">
                <a:solidFill>
                  <a:srgbClr val="C00000"/>
                </a:solidFill>
              </a:rPr>
              <a:t>M</a:t>
            </a:r>
            <a:r>
              <a:rPr altLang="zh-CN" lang="en-US">
                <a:solidFill>
                  <a:srgbClr val="C00000"/>
                </a:solidFill>
              </a:rPr>
              <a:t>.</a:t>
            </a:r>
            <a:r>
              <a:rPr altLang="zh-CN" lang="en-US">
                <a:solidFill>
                  <a:srgbClr val="C00000"/>
                </a:solidFill>
              </a:rPr>
              <a:t>L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y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C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l</a:t>
            </a:r>
            <a:r>
              <a:rPr altLang="zh-CN" lang="en-US">
                <a:solidFill>
                  <a:srgbClr val="C00000"/>
                </a:solidFill>
              </a:rPr>
              <a:t>l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g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k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b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endParaRPr altLang="zh-CN" lang="en-US">
              <a:solidFill>
                <a:srgbClr val="C00000"/>
              </a:solidFill>
            </a:endParaRPr>
          </a:p>
          <a:p>
            <a:r>
              <a:rPr altLang="zh-CN" lang="en-US">
                <a:solidFill>
                  <a:srgbClr val="C00000"/>
                </a:solidFill>
              </a:rPr>
              <a:t>P</a:t>
            </a:r>
            <a:r>
              <a:rPr altLang="zh-CN" lang="en-US">
                <a:solidFill>
                  <a:srgbClr val="C00000"/>
                </a:solidFill>
              </a:rPr>
              <a:t>u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n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U</a:t>
            </a:r>
            <a:r>
              <a:rPr altLang="zh-CN" lang="en-US">
                <a:solidFill>
                  <a:srgbClr val="C00000"/>
                </a:solidFill>
              </a:rPr>
              <a:t>n</a:t>
            </a:r>
            <a:r>
              <a:rPr altLang="zh-CN" lang="en-US">
                <a:solidFill>
                  <a:srgbClr val="C00000"/>
                </a:solidFill>
              </a:rPr>
              <a:t>i</a:t>
            </a:r>
            <a:r>
              <a:rPr altLang="zh-CN" lang="en-US">
                <a:solidFill>
                  <a:srgbClr val="C00000"/>
                </a:solidFill>
              </a:rPr>
              <a:t>v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i</a:t>
            </a:r>
            <a:r>
              <a:rPr altLang="zh-CN" lang="en-US">
                <a:solidFill>
                  <a:srgbClr val="C00000"/>
                </a:solidFill>
              </a:rPr>
              <a:t>t</a:t>
            </a:r>
            <a:r>
              <a:rPr altLang="zh-CN" lang="en-US">
                <a:solidFill>
                  <a:srgbClr val="C00000"/>
                </a:solidFill>
              </a:rPr>
              <a:t>y</a:t>
            </a:r>
            <a:r>
              <a:rPr altLang="zh-CN" lang="en-US">
                <a:solidFill>
                  <a:srgbClr val="C00000"/>
                </a:solidFill>
              </a:rPr>
              <a:t>,</a:t>
            </a:r>
            <a:r>
              <a:rPr altLang="zh-CN" lang="en-US">
                <a:solidFill>
                  <a:srgbClr val="C00000"/>
                </a:solidFill>
              </a:rPr>
              <a:t>p</a:t>
            </a:r>
            <a:r>
              <a:rPr altLang="zh-CN" lang="en-US">
                <a:solidFill>
                  <a:srgbClr val="C00000"/>
                </a:solidFill>
              </a:rPr>
              <a:t>u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n</a:t>
            </a:r>
            <a:r>
              <a:rPr altLang="zh-CN" lang="en-US">
                <a:solidFill>
                  <a:srgbClr val="C00000"/>
                </a:solidFill>
              </a:rPr>
              <a:t>i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endParaRPr altLang="zh-CN" lang="en-US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en-US"/>
          </a:p>
        </p:txBody>
      </p:sp>
      <p:sp>
        <p:nvSpPr>
          <p:cNvPr id="1048616" name="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en-US"/>
          </a:p>
        </p:txBody>
      </p:sp>
      <p:pic>
        <p:nvPicPr>
          <p:cNvPr id="209716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en-US"/>
          </a:p>
        </p:txBody>
      </p:sp>
      <p:sp>
        <p:nvSpPr>
          <p:cNvPr id="1048596" name="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en-US"/>
          </a:p>
        </p:txBody>
      </p:sp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en-US"/>
          </a:p>
        </p:txBody>
      </p:sp>
      <p:sp>
        <p:nvSpPr>
          <p:cNvPr id="1048594" name="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en-US"/>
          </a:p>
        </p:txBody>
      </p:sp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en-US"/>
          </a:p>
        </p:txBody>
      </p:sp>
      <p:sp>
        <p:nvSpPr>
          <p:cNvPr id="1048592" name="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en-US"/>
          </a:p>
        </p:txBody>
      </p:sp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5" name="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en-US"/>
              <a:t>T</a:t>
            </a:r>
            <a:r>
              <a:rPr lang="en-US"/>
              <a:t>h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d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en-US"/>
          </a:p>
        </p:txBody>
      </p:sp>
      <p:sp>
        <p:nvSpPr>
          <p:cNvPr id="1048600" name="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en-US"/>
          </a:p>
        </p:txBody>
      </p:sp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en-US"/>
          </a:p>
        </p:txBody>
      </p:sp>
      <p:sp>
        <p:nvSpPr>
          <p:cNvPr id="1048602" name="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en-US"/>
          </a:p>
        </p:txBody>
      </p:sp>
      <p:pic>
        <p:nvPicPr>
          <p:cNvPr id="2097156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en-US"/>
          </a:p>
        </p:txBody>
      </p:sp>
      <p:sp>
        <p:nvSpPr>
          <p:cNvPr id="1048604" name="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en-US"/>
          </a:p>
        </p:txBody>
      </p:sp>
      <p:pic>
        <p:nvPicPr>
          <p:cNvPr id="2097157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en-US"/>
          </a:p>
        </p:txBody>
      </p:sp>
      <p:sp>
        <p:nvSpPr>
          <p:cNvPr id="1048606" name="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en-US"/>
          </a:p>
        </p:txBody>
      </p:sp>
      <p:pic>
        <p:nvPicPr>
          <p:cNvPr id="2097158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en-US"/>
          </a:p>
        </p:txBody>
      </p:sp>
      <p:sp>
        <p:nvSpPr>
          <p:cNvPr id="1048608" name="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en-US"/>
          </a:p>
        </p:txBody>
      </p:sp>
      <p:pic>
        <p:nvPicPr>
          <p:cNvPr id="2097159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en-US"/>
          </a:p>
        </p:txBody>
      </p:sp>
      <p:sp>
        <p:nvSpPr>
          <p:cNvPr id="1048610" name="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en-US"/>
          </a:p>
        </p:txBody>
      </p:sp>
      <p:pic>
        <p:nvPicPr>
          <p:cNvPr id="2097160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en-US"/>
          </a:p>
        </p:txBody>
      </p:sp>
      <p:sp>
        <p:nvSpPr>
          <p:cNvPr id="1048612" name="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en-US"/>
          </a:p>
        </p:txBody>
      </p:sp>
      <p:pic>
        <p:nvPicPr>
          <p:cNvPr id="2097161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en-US"/>
          </a:p>
        </p:txBody>
      </p:sp>
      <p:sp>
        <p:nvSpPr>
          <p:cNvPr id="1048614" name="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en-US"/>
          </a:p>
        </p:txBody>
      </p:sp>
      <p:pic>
        <p:nvPicPr>
          <p:cNvPr id="209716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terms="http://purl.org/dc/terms/" xmlns:xsi="http://www.w3.org/2001/XMLSchema-instance">
  <dcterms:created xsi:type="dcterms:W3CDTF">2015-05-11T11:30:45Z</dcterms:created>
  <dcterms:modified xsi:type="dcterms:W3CDTF">2020-04-15T05:37:24Z</dcterms:modified>
</cp:coreProperties>
</file>