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f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(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)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2</a:t>
            </a:r>
            <a:r>
              <a:rPr altLang="zh-CN" lang="en-US">
                <a:solidFill>
                  <a:srgbClr val="92D050"/>
                </a:solidFill>
              </a:rPr>
              <a:t>,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1</a:t>
            </a:r>
            <a:r>
              <a:rPr altLang="zh-CN" lang="en-US">
                <a:solidFill>
                  <a:srgbClr val="92D050"/>
                </a:solidFill>
              </a:rPr>
              <a:t>,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,</a:t>
            </a:r>
            <a:r>
              <a:rPr altLang="zh-CN" lang="en-US">
                <a:solidFill>
                  <a:srgbClr val="92D050"/>
                </a:solidFill>
              </a:rPr>
              <a:t>u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2</a:t>
            </a:r>
            <a:r>
              <a:rPr altLang="zh-CN" lang="en-US">
                <a:solidFill>
                  <a:srgbClr val="92D050"/>
                </a:solidFill>
              </a:rPr>
              <a:t>,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: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d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br>
              <a:rPr altLang="zh-CN" lang="en-US">
                <a:solidFill>
                  <a:srgbClr val="92D050"/>
                </a:solidFill>
              </a:rPr>
            </a:br>
            <a:r>
              <a:rPr altLang="zh-CN" lang="en-US">
                <a:solidFill>
                  <a:srgbClr val="92D050"/>
                </a:solidFill>
              </a:rPr>
              <a:t>D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:</a:t>
            </a:r>
            <a:r>
              <a:rPr altLang="zh-CN" lang="en-US">
                <a:solidFill>
                  <a:srgbClr val="92D050"/>
                </a:solidFill>
              </a:rPr>
              <a:t>1</a:t>
            </a:r>
            <a:r>
              <a:rPr altLang="zh-CN" lang="en-US">
                <a:solidFill>
                  <a:srgbClr val="92D050"/>
                </a:solidFill>
              </a:rPr>
              <a:t>5</a:t>
            </a:r>
            <a:r>
              <a:rPr altLang="zh-CN" lang="en-US">
                <a:solidFill>
                  <a:srgbClr val="92D050"/>
                </a:solidFill>
              </a:rPr>
              <a:t>/</a:t>
            </a:r>
            <a:r>
              <a:rPr altLang="zh-CN" lang="en-US">
                <a:solidFill>
                  <a:srgbClr val="92D050"/>
                </a:solidFill>
              </a:rPr>
              <a:t>0</a:t>
            </a:r>
            <a:r>
              <a:rPr altLang="zh-CN" lang="en-US">
                <a:solidFill>
                  <a:srgbClr val="92D050"/>
                </a:solidFill>
              </a:rPr>
              <a:t>4</a:t>
            </a:r>
            <a:r>
              <a:rPr altLang="zh-CN" lang="en-US">
                <a:solidFill>
                  <a:srgbClr val="92D050"/>
                </a:solidFill>
              </a:rPr>
              <a:t>/</a:t>
            </a:r>
            <a:r>
              <a:rPr altLang="zh-CN" lang="en-US">
                <a:solidFill>
                  <a:srgbClr val="92D050"/>
                </a:solidFill>
              </a:rPr>
              <a:t>2</a:t>
            </a:r>
            <a:r>
              <a:rPr altLang="zh-CN" lang="en-US">
                <a:solidFill>
                  <a:srgbClr val="92D050"/>
                </a:solidFill>
              </a:rPr>
              <a:t>0</a:t>
            </a:r>
            <a:endParaRPr altLang="zh-CN" lang="en-US">
              <a:solidFill>
                <a:srgbClr val="92D050"/>
              </a:solidFill>
            </a:endParaRPr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(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)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v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1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59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59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0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0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0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0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1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2020-04-15T05:37:24Z</dcterms:modified>
</cp:coreProperties>
</file>