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8B2A5-3B4E-4733-B9C8-67722EDB84C9}" type="datetimeFigureOut">
              <a:rPr lang="en-US" smtClean="0"/>
              <a:pPr/>
              <a:t>4/1/2020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29198-3997-44D7-819A-14099C34866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p/purchasingpower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ney-and-bank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005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929066"/>
            <a:ext cx="9144000" cy="2928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8" algn="just"/>
            <a:r>
              <a:rPr lang="en-IN" sz="3200" dirty="0" err="1" smtClean="0">
                <a:solidFill>
                  <a:srgbClr val="00B050"/>
                </a:solidFill>
                <a:latin typeface="Bauhaus 93" pitchFamily="82" charset="0"/>
              </a:rPr>
              <a:t>Jahanavi</a:t>
            </a:r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 </a:t>
            </a:r>
            <a:r>
              <a:rPr lang="en-IN" sz="3200" dirty="0" err="1" smtClean="0">
                <a:solidFill>
                  <a:srgbClr val="00B050"/>
                </a:solidFill>
                <a:latin typeface="Bauhaus 93" pitchFamily="82" charset="0"/>
              </a:rPr>
              <a:t>Deo</a:t>
            </a:r>
            <a:endParaRPr lang="en-IN" sz="3200" dirty="0" smtClean="0">
              <a:solidFill>
                <a:srgbClr val="00B050"/>
              </a:solidFill>
              <a:latin typeface="Bauhaus 93" pitchFamily="82" charset="0"/>
            </a:endParaRPr>
          </a:p>
          <a:p>
            <a:pPr lvl="8" algn="just"/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B.COM PART </a:t>
            </a:r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2</a:t>
            </a:r>
          </a:p>
          <a:p>
            <a:pPr lvl="8" algn="just"/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M.L </a:t>
            </a:r>
            <a:r>
              <a:rPr lang="en-IN" sz="3200" dirty="0" err="1" smtClean="0">
                <a:solidFill>
                  <a:srgbClr val="00B050"/>
                </a:solidFill>
                <a:latin typeface="Bauhaus 93" pitchFamily="82" charset="0"/>
              </a:rPr>
              <a:t>Arya</a:t>
            </a:r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 </a:t>
            </a:r>
            <a:r>
              <a:rPr lang="en-IN" sz="3200" dirty="0" smtClean="0">
                <a:solidFill>
                  <a:srgbClr val="00B050"/>
                </a:solidFill>
                <a:latin typeface="Bauhaus 93" pitchFamily="82" charset="0"/>
              </a:rPr>
              <a:t>COLLEGE</a:t>
            </a:r>
          </a:p>
          <a:p>
            <a:pPr lvl="8" algn="just"/>
            <a:r>
              <a:rPr lang="en-IN" sz="3200" smtClean="0">
                <a:solidFill>
                  <a:srgbClr val="00B050"/>
                </a:solidFill>
                <a:latin typeface="Bauhaus 93" pitchFamily="82" charset="0"/>
              </a:rPr>
              <a:t>Kasba</a:t>
            </a:r>
            <a:endParaRPr lang="en-IN" sz="3200" dirty="0">
              <a:solidFill>
                <a:srgbClr val="00B050"/>
              </a:solidFill>
              <a:latin typeface="Bauhaus 93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Forte" pitchFamily="66" charset="0"/>
              </a:rPr>
              <a:t>INFLATION</a:t>
            </a:r>
            <a:endParaRPr lang="en-IN" sz="3600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</p:txBody>
      </p:sp>
      <p:sp>
        <p:nvSpPr>
          <p:cNvPr id="4" name="Flowchart: Punched Tape 3"/>
          <p:cNvSpPr/>
          <p:nvPr/>
        </p:nvSpPr>
        <p:spPr>
          <a:xfrm>
            <a:off x="428596" y="1571612"/>
            <a:ext cx="8215370" cy="4429156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 smtClean="0">
                <a:solidFill>
                  <a:srgbClr val="FF0000"/>
                </a:solidFill>
                <a:latin typeface="Matura MT Script Capitals" pitchFamily="66" charset="0"/>
              </a:rPr>
              <a:t>Inflation is a quantitative measure of the rate at which the average price level of a basket of selected goods and services in an economy increases over a period of time.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lded Corner 3"/>
          <p:cNvSpPr/>
          <p:nvPr/>
        </p:nvSpPr>
        <p:spPr>
          <a:xfrm flipH="1" flipV="1">
            <a:off x="500034" y="785794"/>
            <a:ext cx="8215370" cy="535785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785786" y="1928802"/>
            <a:ext cx="72866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latin typeface="Matura MT Script Capitals" pitchFamily="66" charset="0"/>
              </a:rPr>
              <a:t> </a:t>
            </a:r>
            <a:r>
              <a:rPr lang="en-IN" sz="2800" dirty="0" smtClean="0">
                <a:solidFill>
                  <a:srgbClr val="FF0000"/>
                </a:solidFill>
                <a:latin typeface="Matura MT Script Capitals" pitchFamily="66" charset="0"/>
              </a:rPr>
              <a:t>It is the constant rise in the general level of prices where a unit of currency buys less than it did in prior periods.</a:t>
            </a:r>
          </a:p>
          <a:p>
            <a:endParaRPr lang="en-IN" sz="2800" dirty="0" smtClean="0">
              <a:solidFill>
                <a:srgbClr val="FF0000"/>
              </a:solidFill>
              <a:latin typeface="Matura MT Script Capitals" pitchFamily="66" charset="0"/>
            </a:endParaRPr>
          </a:p>
          <a:p>
            <a:r>
              <a:rPr lang="en-IN" sz="2800" dirty="0" smtClean="0">
                <a:solidFill>
                  <a:srgbClr val="FF0000"/>
                </a:solidFill>
                <a:latin typeface="Matura MT Script Capitals" pitchFamily="66" charset="0"/>
              </a:rPr>
              <a:t> Often expressed as a percentage, inflation indicates a decrease in the </a:t>
            </a:r>
            <a:r>
              <a:rPr lang="en-IN" sz="2800" u="sng" dirty="0" smtClean="0">
                <a:solidFill>
                  <a:srgbClr val="FF0000"/>
                </a:solidFill>
                <a:latin typeface="Matura MT Script Capitals" pitchFamily="66" charset="0"/>
                <a:hlinkClick r:id="rId2"/>
              </a:rPr>
              <a:t>purchasing power</a:t>
            </a:r>
            <a:r>
              <a:rPr lang="en-IN" sz="2800" dirty="0" smtClean="0">
                <a:solidFill>
                  <a:srgbClr val="FF0000"/>
                </a:solidFill>
                <a:latin typeface="Matura MT Script Capitals" pitchFamily="66" charset="0"/>
              </a:rPr>
              <a:t> of a nation’s currency.</a:t>
            </a:r>
            <a:endParaRPr lang="en-IN" sz="2800" dirty="0">
              <a:solidFill>
                <a:srgbClr val="FF0000"/>
              </a:solidFill>
              <a:latin typeface="Matura MT Script Capital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INFLATION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jahanvi</dc:creator>
  <cp:lastModifiedBy>jahanvi</cp:lastModifiedBy>
  <cp:revision>6</cp:revision>
  <dcterms:created xsi:type="dcterms:W3CDTF">2019-09-12T17:05:05Z</dcterms:created>
  <dcterms:modified xsi:type="dcterms:W3CDTF">2020-04-01T08:03:59Z</dcterms:modified>
</cp:coreProperties>
</file>