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 /><Relationship Id="rId3" Type="http://schemas.openxmlformats.org/officeDocument/2006/relationships/slide" Target="slides/slide2.xml" /><Relationship Id="rId7" Type="http://schemas.openxmlformats.org/officeDocument/2006/relationships/viewProps" Target="viewProp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presProps" Target="presProps.xml" /><Relationship Id="rId5" Type="http://schemas.openxmlformats.org/officeDocument/2006/relationships/slide" Target="slides/slide4.xml" /><Relationship Id="rId4" Type="http://schemas.openxmlformats.org/officeDocument/2006/relationships/slide" Target="slides/slide3.xml" /><Relationship Id="rId9" Type="http://schemas.openxmlformats.org/officeDocument/2006/relationships/tableStyles" Target="tableStyle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15EF56-D139-A141-8C3F-6FE7E5B5AAC5}"/>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3D4795FC-2A89-974E-B8EA-C6507FBB66A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B38E4A35-7061-4B47-BDB8-BA96FC466CC2}"/>
              </a:ext>
            </a:extLst>
          </p:cNvPr>
          <p:cNvSpPr>
            <a:spLocks noGrp="1"/>
          </p:cNvSpPr>
          <p:nvPr>
            <p:ph type="dt" sz="half" idx="10"/>
          </p:nvPr>
        </p:nvSpPr>
        <p:spPr/>
        <p:txBody>
          <a:bodyPr/>
          <a:lstStyle/>
          <a:p>
            <a:fld id="{0663F5A2-BF58-5040-855F-63EEF7BA8D89}" type="datetimeFigureOut">
              <a:rPr lang="en-US" smtClean="0"/>
              <a:t>4/15/2020</a:t>
            </a:fld>
            <a:endParaRPr lang="en-US"/>
          </a:p>
        </p:txBody>
      </p:sp>
      <p:sp>
        <p:nvSpPr>
          <p:cNvPr id="5" name="Footer Placeholder 4">
            <a:extLst>
              <a:ext uri="{FF2B5EF4-FFF2-40B4-BE49-F238E27FC236}">
                <a16:creationId xmlns:a16="http://schemas.microsoft.com/office/drawing/2014/main" id="{B5B809C7-68FE-A143-995A-C408858C03F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2C521A2-83E5-B545-8935-E59788C068E5}"/>
              </a:ext>
            </a:extLst>
          </p:cNvPr>
          <p:cNvSpPr>
            <a:spLocks noGrp="1"/>
          </p:cNvSpPr>
          <p:nvPr>
            <p:ph type="sldNum" sz="quarter" idx="12"/>
          </p:nvPr>
        </p:nvSpPr>
        <p:spPr/>
        <p:txBody>
          <a:bodyPr/>
          <a:lstStyle/>
          <a:p>
            <a:fld id="{7A5B1D58-FFB4-F34A-8ED5-637382806EA1}" type="slidenum">
              <a:rPr lang="en-US" smtClean="0"/>
              <a:t>‹#›</a:t>
            </a:fld>
            <a:endParaRPr lang="en-US"/>
          </a:p>
        </p:txBody>
      </p:sp>
    </p:spTree>
    <p:extLst>
      <p:ext uri="{BB962C8B-B14F-4D97-AF65-F5344CB8AC3E}">
        <p14:creationId xmlns:p14="http://schemas.microsoft.com/office/powerpoint/2010/main" val="367323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B73857-8F86-8D48-8CE8-8B4C0F84F728}"/>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F2589022-4F64-E84C-8648-13C2EF1159E8}"/>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4A23286D-D453-B447-9721-4B000687E33A}"/>
              </a:ext>
            </a:extLst>
          </p:cNvPr>
          <p:cNvSpPr>
            <a:spLocks noGrp="1"/>
          </p:cNvSpPr>
          <p:nvPr>
            <p:ph type="dt" sz="half" idx="10"/>
          </p:nvPr>
        </p:nvSpPr>
        <p:spPr/>
        <p:txBody>
          <a:bodyPr/>
          <a:lstStyle/>
          <a:p>
            <a:fld id="{0663F5A2-BF58-5040-855F-63EEF7BA8D89}" type="datetimeFigureOut">
              <a:rPr lang="en-US" smtClean="0"/>
              <a:t>4/15/2020</a:t>
            </a:fld>
            <a:endParaRPr lang="en-US"/>
          </a:p>
        </p:txBody>
      </p:sp>
      <p:sp>
        <p:nvSpPr>
          <p:cNvPr id="5" name="Footer Placeholder 4">
            <a:extLst>
              <a:ext uri="{FF2B5EF4-FFF2-40B4-BE49-F238E27FC236}">
                <a16:creationId xmlns:a16="http://schemas.microsoft.com/office/drawing/2014/main" id="{4F21CE58-DADA-3F44-A638-298DFF8E88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4E0B2C-0C3B-5D45-92AA-0C60B2722603}"/>
              </a:ext>
            </a:extLst>
          </p:cNvPr>
          <p:cNvSpPr>
            <a:spLocks noGrp="1"/>
          </p:cNvSpPr>
          <p:nvPr>
            <p:ph type="sldNum" sz="quarter" idx="12"/>
          </p:nvPr>
        </p:nvSpPr>
        <p:spPr/>
        <p:txBody>
          <a:bodyPr/>
          <a:lstStyle/>
          <a:p>
            <a:fld id="{7A5B1D58-FFB4-F34A-8ED5-637382806EA1}" type="slidenum">
              <a:rPr lang="en-US" smtClean="0"/>
              <a:t>‹#›</a:t>
            </a:fld>
            <a:endParaRPr lang="en-US"/>
          </a:p>
        </p:txBody>
      </p:sp>
    </p:spTree>
    <p:extLst>
      <p:ext uri="{BB962C8B-B14F-4D97-AF65-F5344CB8AC3E}">
        <p14:creationId xmlns:p14="http://schemas.microsoft.com/office/powerpoint/2010/main" val="20093916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BEF8CF5-F7BC-B64B-B65A-4418E3A8D066}"/>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83AEB6AE-E7DF-2E46-B26E-052F7327C408}"/>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B1E1310D-C3D7-E54C-A291-14A8E11A1A02}"/>
              </a:ext>
            </a:extLst>
          </p:cNvPr>
          <p:cNvSpPr>
            <a:spLocks noGrp="1"/>
          </p:cNvSpPr>
          <p:nvPr>
            <p:ph type="dt" sz="half" idx="10"/>
          </p:nvPr>
        </p:nvSpPr>
        <p:spPr/>
        <p:txBody>
          <a:bodyPr/>
          <a:lstStyle/>
          <a:p>
            <a:fld id="{0663F5A2-BF58-5040-855F-63EEF7BA8D89}" type="datetimeFigureOut">
              <a:rPr lang="en-US" smtClean="0"/>
              <a:t>4/15/2020</a:t>
            </a:fld>
            <a:endParaRPr lang="en-US"/>
          </a:p>
        </p:txBody>
      </p:sp>
      <p:sp>
        <p:nvSpPr>
          <p:cNvPr id="5" name="Footer Placeholder 4">
            <a:extLst>
              <a:ext uri="{FF2B5EF4-FFF2-40B4-BE49-F238E27FC236}">
                <a16:creationId xmlns:a16="http://schemas.microsoft.com/office/drawing/2014/main" id="{CDE1E5EB-6560-584C-AF89-4CE090BE272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2FC8AFC-EA97-C94B-9225-C6A7822231B1}"/>
              </a:ext>
            </a:extLst>
          </p:cNvPr>
          <p:cNvSpPr>
            <a:spLocks noGrp="1"/>
          </p:cNvSpPr>
          <p:nvPr>
            <p:ph type="sldNum" sz="quarter" idx="12"/>
          </p:nvPr>
        </p:nvSpPr>
        <p:spPr/>
        <p:txBody>
          <a:bodyPr/>
          <a:lstStyle/>
          <a:p>
            <a:fld id="{7A5B1D58-FFB4-F34A-8ED5-637382806EA1}" type="slidenum">
              <a:rPr lang="en-US" smtClean="0"/>
              <a:t>‹#›</a:t>
            </a:fld>
            <a:endParaRPr lang="en-US"/>
          </a:p>
        </p:txBody>
      </p:sp>
    </p:spTree>
    <p:extLst>
      <p:ext uri="{BB962C8B-B14F-4D97-AF65-F5344CB8AC3E}">
        <p14:creationId xmlns:p14="http://schemas.microsoft.com/office/powerpoint/2010/main" val="29999769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477536-3DCC-2748-95A5-181052E76265}"/>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7E9B6FC2-A845-1F4D-B73D-BAC476A75FF8}"/>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9F36FAE0-6C9C-DD42-A250-919DF52F89F2}"/>
              </a:ext>
            </a:extLst>
          </p:cNvPr>
          <p:cNvSpPr>
            <a:spLocks noGrp="1"/>
          </p:cNvSpPr>
          <p:nvPr>
            <p:ph type="dt" sz="half" idx="10"/>
          </p:nvPr>
        </p:nvSpPr>
        <p:spPr/>
        <p:txBody>
          <a:bodyPr/>
          <a:lstStyle/>
          <a:p>
            <a:fld id="{0663F5A2-BF58-5040-855F-63EEF7BA8D89}" type="datetimeFigureOut">
              <a:rPr lang="en-US" smtClean="0"/>
              <a:t>4/15/2020</a:t>
            </a:fld>
            <a:endParaRPr lang="en-US"/>
          </a:p>
        </p:txBody>
      </p:sp>
      <p:sp>
        <p:nvSpPr>
          <p:cNvPr id="5" name="Footer Placeholder 4">
            <a:extLst>
              <a:ext uri="{FF2B5EF4-FFF2-40B4-BE49-F238E27FC236}">
                <a16:creationId xmlns:a16="http://schemas.microsoft.com/office/drawing/2014/main" id="{C5E722FF-7B95-7D4D-8DA8-F3071DAE4D9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B86CFA1-7F47-9C41-A1FB-261714DFE625}"/>
              </a:ext>
            </a:extLst>
          </p:cNvPr>
          <p:cNvSpPr>
            <a:spLocks noGrp="1"/>
          </p:cNvSpPr>
          <p:nvPr>
            <p:ph type="sldNum" sz="quarter" idx="12"/>
          </p:nvPr>
        </p:nvSpPr>
        <p:spPr/>
        <p:txBody>
          <a:bodyPr/>
          <a:lstStyle/>
          <a:p>
            <a:fld id="{7A5B1D58-FFB4-F34A-8ED5-637382806EA1}" type="slidenum">
              <a:rPr lang="en-US" smtClean="0"/>
              <a:t>‹#›</a:t>
            </a:fld>
            <a:endParaRPr lang="en-US"/>
          </a:p>
        </p:txBody>
      </p:sp>
    </p:spTree>
    <p:extLst>
      <p:ext uri="{BB962C8B-B14F-4D97-AF65-F5344CB8AC3E}">
        <p14:creationId xmlns:p14="http://schemas.microsoft.com/office/powerpoint/2010/main" val="41364287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8B2188-D67D-1D4A-A24B-D1623DA5009C}"/>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5C5D471A-74F7-2A4E-BF24-B0A4F7E3F67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7298A587-2FBA-B04B-A42F-A1F8D713AA4B}"/>
              </a:ext>
            </a:extLst>
          </p:cNvPr>
          <p:cNvSpPr>
            <a:spLocks noGrp="1"/>
          </p:cNvSpPr>
          <p:nvPr>
            <p:ph type="dt" sz="half" idx="10"/>
          </p:nvPr>
        </p:nvSpPr>
        <p:spPr/>
        <p:txBody>
          <a:bodyPr/>
          <a:lstStyle/>
          <a:p>
            <a:fld id="{0663F5A2-BF58-5040-855F-63EEF7BA8D89}" type="datetimeFigureOut">
              <a:rPr lang="en-US" smtClean="0"/>
              <a:t>4/15/2020</a:t>
            </a:fld>
            <a:endParaRPr lang="en-US"/>
          </a:p>
        </p:txBody>
      </p:sp>
      <p:sp>
        <p:nvSpPr>
          <p:cNvPr id="5" name="Footer Placeholder 4">
            <a:extLst>
              <a:ext uri="{FF2B5EF4-FFF2-40B4-BE49-F238E27FC236}">
                <a16:creationId xmlns:a16="http://schemas.microsoft.com/office/drawing/2014/main" id="{489FDEAC-5ECE-8146-92B5-957E4A791B6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B9B0946-86CB-0C45-95C4-48C9DEEF87A5}"/>
              </a:ext>
            </a:extLst>
          </p:cNvPr>
          <p:cNvSpPr>
            <a:spLocks noGrp="1"/>
          </p:cNvSpPr>
          <p:nvPr>
            <p:ph type="sldNum" sz="quarter" idx="12"/>
          </p:nvPr>
        </p:nvSpPr>
        <p:spPr/>
        <p:txBody>
          <a:bodyPr/>
          <a:lstStyle/>
          <a:p>
            <a:fld id="{7A5B1D58-FFB4-F34A-8ED5-637382806EA1}" type="slidenum">
              <a:rPr lang="en-US" smtClean="0"/>
              <a:t>‹#›</a:t>
            </a:fld>
            <a:endParaRPr lang="en-US"/>
          </a:p>
        </p:txBody>
      </p:sp>
    </p:spTree>
    <p:extLst>
      <p:ext uri="{BB962C8B-B14F-4D97-AF65-F5344CB8AC3E}">
        <p14:creationId xmlns:p14="http://schemas.microsoft.com/office/powerpoint/2010/main" val="4138331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F645A1-760D-BD47-B4C9-692196DD2E3A}"/>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749FA637-EE5D-804D-A58A-AD91A78C59D0}"/>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E6A09A48-89B8-DE4A-8D40-2544019384B7}"/>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39D7181F-6729-0342-B26E-630A88E506A2}"/>
              </a:ext>
            </a:extLst>
          </p:cNvPr>
          <p:cNvSpPr>
            <a:spLocks noGrp="1"/>
          </p:cNvSpPr>
          <p:nvPr>
            <p:ph type="dt" sz="half" idx="10"/>
          </p:nvPr>
        </p:nvSpPr>
        <p:spPr/>
        <p:txBody>
          <a:bodyPr/>
          <a:lstStyle/>
          <a:p>
            <a:fld id="{0663F5A2-BF58-5040-855F-63EEF7BA8D89}" type="datetimeFigureOut">
              <a:rPr lang="en-US" smtClean="0"/>
              <a:t>4/15/2020</a:t>
            </a:fld>
            <a:endParaRPr lang="en-US"/>
          </a:p>
        </p:txBody>
      </p:sp>
      <p:sp>
        <p:nvSpPr>
          <p:cNvPr id="6" name="Footer Placeholder 5">
            <a:extLst>
              <a:ext uri="{FF2B5EF4-FFF2-40B4-BE49-F238E27FC236}">
                <a16:creationId xmlns:a16="http://schemas.microsoft.com/office/drawing/2014/main" id="{4C1B55F6-42D3-CF48-93F3-8ABAAAA1B0A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DE58A6F-B82F-0940-91E2-97F017A9B623}"/>
              </a:ext>
            </a:extLst>
          </p:cNvPr>
          <p:cNvSpPr>
            <a:spLocks noGrp="1"/>
          </p:cNvSpPr>
          <p:nvPr>
            <p:ph type="sldNum" sz="quarter" idx="12"/>
          </p:nvPr>
        </p:nvSpPr>
        <p:spPr/>
        <p:txBody>
          <a:bodyPr/>
          <a:lstStyle/>
          <a:p>
            <a:fld id="{7A5B1D58-FFB4-F34A-8ED5-637382806EA1}" type="slidenum">
              <a:rPr lang="en-US" smtClean="0"/>
              <a:t>‹#›</a:t>
            </a:fld>
            <a:endParaRPr lang="en-US"/>
          </a:p>
        </p:txBody>
      </p:sp>
    </p:spTree>
    <p:extLst>
      <p:ext uri="{BB962C8B-B14F-4D97-AF65-F5344CB8AC3E}">
        <p14:creationId xmlns:p14="http://schemas.microsoft.com/office/powerpoint/2010/main" val="39565868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DAA17B-B124-684A-B7E3-33733373DA2F}"/>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72E744C3-0A1A-404A-9DE8-122CE79CAC4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39AC94DC-BDAE-9E42-9CE9-F432704C010B}"/>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CF11A07B-8FD2-FA49-AB71-B7F9B8D45B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384B66F9-F3EF-0447-9CE9-E75F67E27B62}"/>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FFA61D91-894C-294D-86B2-4EFB63CEE21C}"/>
              </a:ext>
            </a:extLst>
          </p:cNvPr>
          <p:cNvSpPr>
            <a:spLocks noGrp="1"/>
          </p:cNvSpPr>
          <p:nvPr>
            <p:ph type="dt" sz="half" idx="10"/>
          </p:nvPr>
        </p:nvSpPr>
        <p:spPr/>
        <p:txBody>
          <a:bodyPr/>
          <a:lstStyle/>
          <a:p>
            <a:fld id="{0663F5A2-BF58-5040-855F-63EEF7BA8D89}" type="datetimeFigureOut">
              <a:rPr lang="en-US" smtClean="0"/>
              <a:t>4/15/2020</a:t>
            </a:fld>
            <a:endParaRPr lang="en-US"/>
          </a:p>
        </p:txBody>
      </p:sp>
      <p:sp>
        <p:nvSpPr>
          <p:cNvPr id="8" name="Footer Placeholder 7">
            <a:extLst>
              <a:ext uri="{FF2B5EF4-FFF2-40B4-BE49-F238E27FC236}">
                <a16:creationId xmlns:a16="http://schemas.microsoft.com/office/drawing/2014/main" id="{2D778FFC-6E4A-D74B-A4A0-0C8431520A3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0E93931-6989-F249-9E09-881FBEFF0723}"/>
              </a:ext>
            </a:extLst>
          </p:cNvPr>
          <p:cNvSpPr>
            <a:spLocks noGrp="1"/>
          </p:cNvSpPr>
          <p:nvPr>
            <p:ph type="sldNum" sz="quarter" idx="12"/>
          </p:nvPr>
        </p:nvSpPr>
        <p:spPr/>
        <p:txBody>
          <a:bodyPr/>
          <a:lstStyle/>
          <a:p>
            <a:fld id="{7A5B1D58-FFB4-F34A-8ED5-637382806EA1}" type="slidenum">
              <a:rPr lang="en-US" smtClean="0"/>
              <a:t>‹#›</a:t>
            </a:fld>
            <a:endParaRPr lang="en-US"/>
          </a:p>
        </p:txBody>
      </p:sp>
    </p:spTree>
    <p:extLst>
      <p:ext uri="{BB962C8B-B14F-4D97-AF65-F5344CB8AC3E}">
        <p14:creationId xmlns:p14="http://schemas.microsoft.com/office/powerpoint/2010/main" val="15464763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6B9A43-D788-F24E-99E3-01799EAE145C}"/>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EEA6828A-DCF3-174B-A8DC-60A7A2BD88AB}"/>
              </a:ext>
            </a:extLst>
          </p:cNvPr>
          <p:cNvSpPr>
            <a:spLocks noGrp="1"/>
          </p:cNvSpPr>
          <p:nvPr>
            <p:ph type="dt" sz="half" idx="10"/>
          </p:nvPr>
        </p:nvSpPr>
        <p:spPr/>
        <p:txBody>
          <a:bodyPr/>
          <a:lstStyle/>
          <a:p>
            <a:fld id="{0663F5A2-BF58-5040-855F-63EEF7BA8D89}" type="datetimeFigureOut">
              <a:rPr lang="en-US" smtClean="0"/>
              <a:t>4/15/2020</a:t>
            </a:fld>
            <a:endParaRPr lang="en-US"/>
          </a:p>
        </p:txBody>
      </p:sp>
      <p:sp>
        <p:nvSpPr>
          <p:cNvPr id="4" name="Footer Placeholder 3">
            <a:extLst>
              <a:ext uri="{FF2B5EF4-FFF2-40B4-BE49-F238E27FC236}">
                <a16:creationId xmlns:a16="http://schemas.microsoft.com/office/drawing/2014/main" id="{F6A6B828-7A90-CE4E-BB81-91F70257B83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367C2D1-ED32-9144-B25F-93EF2797DEAE}"/>
              </a:ext>
            </a:extLst>
          </p:cNvPr>
          <p:cNvSpPr>
            <a:spLocks noGrp="1"/>
          </p:cNvSpPr>
          <p:nvPr>
            <p:ph type="sldNum" sz="quarter" idx="12"/>
          </p:nvPr>
        </p:nvSpPr>
        <p:spPr/>
        <p:txBody>
          <a:bodyPr/>
          <a:lstStyle/>
          <a:p>
            <a:fld id="{7A5B1D58-FFB4-F34A-8ED5-637382806EA1}" type="slidenum">
              <a:rPr lang="en-US" smtClean="0"/>
              <a:t>‹#›</a:t>
            </a:fld>
            <a:endParaRPr lang="en-US"/>
          </a:p>
        </p:txBody>
      </p:sp>
    </p:spTree>
    <p:extLst>
      <p:ext uri="{BB962C8B-B14F-4D97-AF65-F5344CB8AC3E}">
        <p14:creationId xmlns:p14="http://schemas.microsoft.com/office/powerpoint/2010/main" val="10713142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D4CF861-9B5E-D741-A620-A38D8EFB7026}"/>
              </a:ext>
            </a:extLst>
          </p:cNvPr>
          <p:cNvSpPr>
            <a:spLocks noGrp="1"/>
          </p:cNvSpPr>
          <p:nvPr>
            <p:ph type="dt" sz="half" idx="10"/>
          </p:nvPr>
        </p:nvSpPr>
        <p:spPr/>
        <p:txBody>
          <a:bodyPr/>
          <a:lstStyle/>
          <a:p>
            <a:fld id="{0663F5A2-BF58-5040-855F-63EEF7BA8D89}" type="datetimeFigureOut">
              <a:rPr lang="en-US" smtClean="0"/>
              <a:t>4/15/2020</a:t>
            </a:fld>
            <a:endParaRPr lang="en-US"/>
          </a:p>
        </p:txBody>
      </p:sp>
      <p:sp>
        <p:nvSpPr>
          <p:cNvPr id="3" name="Footer Placeholder 2">
            <a:extLst>
              <a:ext uri="{FF2B5EF4-FFF2-40B4-BE49-F238E27FC236}">
                <a16:creationId xmlns:a16="http://schemas.microsoft.com/office/drawing/2014/main" id="{37F9D568-52E3-A245-A47C-1112F07C71A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D516A11-561F-AB4A-A901-1FE2B317DC67}"/>
              </a:ext>
            </a:extLst>
          </p:cNvPr>
          <p:cNvSpPr>
            <a:spLocks noGrp="1"/>
          </p:cNvSpPr>
          <p:nvPr>
            <p:ph type="sldNum" sz="quarter" idx="12"/>
          </p:nvPr>
        </p:nvSpPr>
        <p:spPr/>
        <p:txBody>
          <a:bodyPr/>
          <a:lstStyle/>
          <a:p>
            <a:fld id="{7A5B1D58-FFB4-F34A-8ED5-637382806EA1}" type="slidenum">
              <a:rPr lang="en-US" smtClean="0"/>
              <a:t>‹#›</a:t>
            </a:fld>
            <a:endParaRPr lang="en-US"/>
          </a:p>
        </p:txBody>
      </p:sp>
    </p:spTree>
    <p:extLst>
      <p:ext uri="{BB962C8B-B14F-4D97-AF65-F5344CB8AC3E}">
        <p14:creationId xmlns:p14="http://schemas.microsoft.com/office/powerpoint/2010/main" val="26127500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AAD170-AEB8-9147-8E0E-79330ED9353C}"/>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64149D4C-5C49-ED4B-8441-6748623C433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5D74D666-4EDA-3342-B0BD-A12CC832B1E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E0797466-B183-294B-8508-037F764F062D}"/>
              </a:ext>
            </a:extLst>
          </p:cNvPr>
          <p:cNvSpPr>
            <a:spLocks noGrp="1"/>
          </p:cNvSpPr>
          <p:nvPr>
            <p:ph type="dt" sz="half" idx="10"/>
          </p:nvPr>
        </p:nvSpPr>
        <p:spPr/>
        <p:txBody>
          <a:bodyPr/>
          <a:lstStyle/>
          <a:p>
            <a:fld id="{0663F5A2-BF58-5040-855F-63EEF7BA8D89}" type="datetimeFigureOut">
              <a:rPr lang="en-US" smtClean="0"/>
              <a:t>4/15/2020</a:t>
            </a:fld>
            <a:endParaRPr lang="en-US"/>
          </a:p>
        </p:txBody>
      </p:sp>
      <p:sp>
        <p:nvSpPr>
          <p:cNvPr id="6" name="Footer Placeholder 5">
            <a:extLst>
              <a:ext uri="{FF2B5EF4-FFF2-40B4-BE49-F238E27FC236}">
                <a16:creationId xmlns:a16="http://schemas.microsoft.com/office/drawing/2014/main" id="{62CD4B73-80AB-3745-AA96-3B42FB1A54B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319BD7D-1B8D-5049-9649-8B84CB0C8186}"/>
              </a:ext>
            </a:extLst>
          </p:cNvPr>
          <p:cNvSpPr>
            <a:spLocks noGrp="1"/>
          </p:cNvSpPr>
          <p:nvPr>
            <p:ph type="sldNum" sz="quarter" idx="12"/>
          </p:nvPr>
        </p:nvSpPr>
        <p:spPr/>
        <p:txBody>
          <a:bodyPr/>
          <a:lstStyle/>
          <a:p>
            <a:fld id="{7A5B1D58-FFB4-F34A-8ED5-637382806EA1}" type="slidenum">
              <a:rPr lang="en-US" smtClean="0"/>
              <a:t>‹#›</a:t>
            </a:fld>
            <a:endParaRPr lang="en-US"/>
          </a:p>
        </p:txBody>
      </p:sp>
    </p:spTree>
    <p:extLst>
      <p:ext uri="{BB962C8B-B14F-4D97-AF65-F5344CB8AC3E}">
        <p14:creationId xmlns:p14="http://schemas.microsoft.com/office/powerpoint/2010/main" val="1249040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AD953F-8704-954F-B271-8DD061E1AF66}"/>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09B56936-CA59-454F-8486-5544A18F3E3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95E3E12-D2AF-1D49-8EF0-C244672B48B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6C0B62AB-D73C-4D44-9075-E45C57B36B45}"/>
              </a:ext>
            </a:extLst>
          </p:cNvPr>
          <p:cNvSpPr>
            <a:spLocks noGrp="1"/>
          </p:cNvSpPr>
          <p:nvPr>
            <p:ph type="dt" sz="half" idx="10"/>
          </p:nvPr>
        </p:nvSpPr>
        <p:spPr/>
        <p:txBody>
          <a:bodyPr/>
          <a:lstStyle/>
          <a:p>
            <a:fld id="{0663F5A2-BF58-5040-855F-63EEF7BA8D89}" type="datetimeFigureOut">
              <a:rPr lang="en-US" smtClean="0"/>
              <a:t>4/15/2020</a:t>
            </a:fld>
            <a:endParaRPr lang="en-US"/>
          </a:p>
        </p:txBody>
      </p:sp>
      <p:sp>
        <p:nvSpPr>
          <p:cNvPr id="6" name="Footer Placeholder 5">
            <a:extLst>
              <a:ext uri="{FF2B5EF4-FFF2-40B4-BE49-F238E27FC236}">
                <a16:creationId xmlns:a16="http://schemas.microsoft.com/office/drawing/2014/main" id="{F45204FE-8FB1-0A43-8946-1643346F4AD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9062DF8-3D29-564B-883B-4F232B6E980E}"/>
              </a:ext>
            </a:extLst>
          </p:cNvPr>
          <p:cNvSpPr>
            <a:spLocks noGrp="1"/>
          </p:cNvSpPr>
          <p:nvPr>
            <p:ph type="sldNum" sz="quarter" idx="12"/>
          </p:nvPr>
        </p:nvSpPr>
        <p:spPr/>
        <p:txBody>
          <a:bodyPr/>
          <a:lstStyle/>
          <a:p>
            <a:fld id="{7A5B1D58-FFB4-F34A-8ED5-637382806EA1}" type="slidenum">
              <a:rPr lang="en-US" smtClean="0"/>
              <a:t>‹#›</a:t>
            </a:fld>
            <a:endParaRPr lang="en-US"/>
          </a:p>
        </p:txBody>
      </p:sp>
    </p:spTree>
    <p:extLst>
      <p:ext uri="{BB962C8B-B14F-4D97-AF65-F5344CB8AC3E}">
        <p14:creationId xmlns:p14="http://schemas.microsoft.com/office/powerpoint/2010/main" val="30191188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F8563C1-8B61-684C-A895-179CBFF1F60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A5C6061C-D4F4-0942-979E-1523170B1BD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FA7775D1-086C-994B-AFCC-1C2F5AD9571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63F5A2-BF58-5040-855F-63EEF7BA8D89}" type="datetimeFigureOut">
              <a:rPr lang="en-US" smtClean="0"/>
              <a:t>4/15/2020</a:t>
            </a:fld>
            <a:endParaRPr lang="en-US"/>
          </a:p>
        </p:txBody>
      </p:sp>
      <p:sp>
        <p:nvSpPr>
          <p:cNvPr id="5" name="Footer Placeholder 4">
            <a:extLst>
              <a:ext uri="{FF2B5EF4-FFF2-40B4-BE49-F238E27FC236}">
                <a16:creationId xmlns:a16="http://schemas.microsoft.com/office/drawing/2014/main" id="{0622040E-B04C-DE42-88E2-52E8A9AA8DD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A736F92-9CD8-674D-9DE2-F3595EECA38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5B1D58-FFB4-F34A-8ED5-637382806EA1}" type="slidenum">
              <a:rPr lang="en-US" smtClean="0"/>
              <a:t>‹#›</a:t>
            </a:fld>
            <a:endParaRPr lang="en-US"/>
          </a:p>
        </p:txBody>
      </p:sp>
    </p:spTree>
    <p:extLst>
      <p:ext uri="{BB962C8B-B14F-4D97-AF65-F5344CB8AC3E}">
        <p14:creationId xmlns:p14="http://schemas.microsoft.com/office/powerpoint/2010/main" val="25800178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4C484-192A-5C43-A5FF-C08B1149BB6A}"/>
              </a:ext>
            </a:extLst>
          </p:cNvPr>
          <p:cNvSpPr>
            <a:spLocks noGrp="1"/>
          </p:cNvSpPr>
          <p:nvPr>
            <p:ph type="ctrTitle"/>
          </p:nvPr>
        </p:nvSpPr>
        <p:spPr/>
        <p:txBody>
          <a:bodyPr/>
          <a:lstStyle/>
          <a:p>
            <a:r>
              <a:rPr lang="en-GB"/>
              <a:t>भारतीय कृषि की विशेषताएँ </a:t>
            </a:r>
            <a:endParaRPr lang="en-US"/>
          </a:p>
        </p:txBody>
      </p:sp>
      <p:sp>
        <p:nvSpPr>
          <p:cNvPr id="3" name="Subtitle 2">
            <a:extLst>
              <a:ext uri="{FF2B5EF4-FFF2-40B4-BE49-F238E27FC236}">
                <a16:creationId xmlns:a16="http://schemas.microsoft.com/office/drawing/2014/main" id="{2EC304C2-FE3C-3C40-9F05-FE0417E9D2C9}"/>
              </a:ext>
            </a:extLst>
          </p:cNvPr>
          <p:cNvSpPr>
            <a:spLocks noGrp="1"/>
          </p:cNvSpPr>
          <p:nvPr>
            <p:ph type="subTitle" idx="1"/>
          </p:nvPr>
        </p:nvSpPr>
        <p:spPr/>
        <p:txBody>
          <a:bodyPr/>
          <a:lstStyle/>
          <a:p>
            <a:r>
              <a:rPr lang="en-GB"/>
              <a:t>भारत एक कृषि प्रधान देश है ।यहां के अधिकांश लोग कृषि पर निर्भर करते हैं ।कृषि हीं रोजगार के भी स्रोत है ।आर्थिक विकास भी कृषि पर निर्भर करता है ।औधोगिक बिकास भी कृषि पर ही निर्भर करता है ।राष्ट्रीय आय का भी मुख्य स्रोत कृषि हीं है ।अतःभारतीय कृषि की अपनी विशेषताएं है जो निम्न  लिखित है ।</a:t>
            </a:r>
            <a:endParaRPr lang="en-US"/>
          </a:p>
        </p:txBody>
      </p:sp>
    </p:spTree>
    <p:extLst>
      <p:ext uri="{BB962C8B-B14F-4D97-AF65-F5344CB8AC3E}">
        <p14:creationId xmlns:p14="http://schemas.microsoft.com/office/powerpoint/2010/main" val="32682755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C6BE1-217F-D145-B9CA-BD8E3DFB81D3}"/>
              </a:ext>
            </a:extLst>
          </p:cNvPr>
          <p:cNvSpPr>
            <a:spLocks noGrp="1"/>
          </p:cNvSpPr>
          <p:nvPr>
            <p:ph type="title"/>
          </p:nvPr>
        </p:nvSpPr>
        <p:spPr/>
        <p:txBody>
          <a:bodyPr/>
          <a:lstStyle/>
          <a:p>
            <a:r>
              <a:rPr lang="en-GB"/>
              <a:t>      विशेषताएँ </a:t>
            </a:r>
            <a:endParaRPr lang="en-US"/>
          </a:p>
        </p:txBody>
      </p:sp>
      <p:sp>
        <p:nvSpPr>
          <p:cNvPr id="3" name="Content Placeholder 2">
            <a:extLst>
              <a:ext uri="{FF2B5EF4-FFF2-40B4-BE49-F238E27FC236}">
                <a16:creationId xmlns:a16="http://schemas.microsoft.com/office/drawing/2014/main" id="{35594E93-EE19-C141-A9DA-53498B8003CC}"/>
              </a:ext>
            </a:extLst>
          </p:cNvPr>
          <p:cNvSpPr>
            <a:spLocks noGrp="1"/>
          </p:cNvSpPr>
          <p:nvPr>
            <p:ph idx="1"/>
          </p:nvPr>
        </p:nvSpPr>
        <p:spPr>
          <a:xfrm>
            <a:off x="708314" y="1553131"/>
            <a:ext cx="10515600" cy="5304868"/>
          </a:xfrm>
        </p:spPr>
        <p:txBody>
          <a:bodyPr/>
          <a:lstStyle/>
          <a:p>
            <a:r>
              <a:rPr lang="en-GB"/>
              <a:t>प्रकृति पर निर्भरता (Dependence on Natural forces)</a:t>
            </a:r>
          </a:p>
          <a:p>
            <a:r>
              <a:rPr lang="en-GB"/>
              <a:t>कम उत्पादकता ( Low Productivity  )</a:t>
            </a:r>
          </a:p>
          <a:p>
            <a:r>
              <a:rPr lang="en-GB"/>
              <a:t>कृषि पर जनसंख्या का अत्यधिक निर्भरता (Excessive dependence of opulations on agriculture. )</a:t>
            </a:r>
          </a:p>
          <a:p>
            <a:r>
              <a:rPr lang="en-GB"/>
              <a:t>बेरोजगारी ( Unemployment </a:t>
            </a:r>
          </a:p>
          <a:p>
            <a:r>
              <a:rPr lang="en-GB"/>
              <a:t>खाद्यान्नों की प्रमुखता (Importance of food grains. )</a:t>
            </a:r>
          </a:p>
          <a:p>
            <a:r>
              <a:rPr lang="en-GB"/>
              <a:t>व्यावसायिक फसलों का कम  उत्पादन (Less  production of commercial  crops )</a:t>
            </a:r>
          </a:p>
          <a:p>
            <a:r>
              <a:rPr lang="en-GB"/>
              <a:t>भूमि का उपबिभाजन एक अपखंडन (Subdivision &amp;fragmentation of land )</a:t>
            </a:r>
          </a:p>
          <a:p>
            <a:r>
              <a:rPr lang="en-GB"/>
              <a:t>भारतीय कृषि का पिछड़ापन (Backwardness of Indian agriculture.   )</a:t>
            </a:r>
            <a:endParaRPr lang="en-US"/>
          </a:p>
        </p:txBody>
      </p:sp>
      <p:sp>
        <p:nvSpPr>
          <p:cNvPr id="5" name="TextBox 4">
            <a:extLst>
              <a:ext uri="{FF2B5EF4-FFF2-40B4-BE49-F238E27FC236}">
                <a16:creationId xmlns:a16="http://schemas.microsoft.com/office/drawing/2014/main" id="{AE5E1819-8081-9349-9636-AA101F83784A}"/>
              </a:ext>
            </a:extLst>
          </p:cNvPr>
          <p:cNvSpPr txBox="1"/>
          <p:nvPr/>
        </p:nvSpPr>
        <p:spPr>
          <a:xfrm>
            <a:off x="4400797" y="6534834"/>
            <a:ext cx="6095380" cy="646331"/>
          </a:xfrm>
          <a:prstGeom prst="rect">
            <a:avLst/>
          </a:prstGeom>
          <a:noFill/>
        </p:spPr>
        <p:txBody>
          <a:bodyPr wrap="square">
            <a:spAutoFit/>
          </a:bodyPr>
          <a:lstStyle/>
          <a:p>
            <a:r>
              <a:rPr lang="en-US"/>
              <a:t>https://idsa.in/idsacomments/13th-five-year-defence-plan-2017-22_acowshish_310717</a:t>
            </a:r>
          </a:p>
        </p:txBody>
      </p:sp>
    </p:spTree>
    <p:extLst>
      <p:ext uri="{BB962C8B-B14F-4D97-AF65-F5344CB8AC3E}">
        <p14:creationId xmlns:p14="http://schemas.microsoft.com/office/powerpoint/2010/main" val="24722741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4C4C8-E0F3-804D-9AAC-DA95A0E9FF80}"/>
              </a:ext>
            </a:extLst>
          </p:cNvPr>
          <p:cNvSpPr>
            <a:spLocks noGrp="1"/>
          </p:cNvSpPr>
          <p:nvPr>
            <p:ph type="title"/>
          </p:nvPr>
        </p:nvSpPr>
        <p:spPr/>
        <p:txBody>
          <a:bodyPr/>
          <a:lstStyle/>
          <a:p>
            <a:r>
              <a:rPr lang="en-GB"/>
              <a:t>            निष्कर्ष </a:t>
            </a:r>
            <a:endParaRPr lang="en-US"/>
          </a:p>
        </p:txBody>
      </p:sp>
      <p:sp>
        <p:nvSpPr>
          <p:cNvPr id="3" name="Content Placeholder 2">
            <a:extLst>
              <a:ext uri="{FF2B5EF4-FFF2-40B4-BE49-F238E27FC236}">
                <a16:creationId xmlns:a16="http://schemas.microsoft.com/office/drawing/2014/main" id="{A349368A-514A-344A-B6A1-FE8F57493456}"/>
              </a:ext>
            </a:extLst>
          </p:cNvPr>
          <p:cNvSpPr>
            <a:spLocks noGrp="1"/>
          </p:cNvSpPr>
          <p:nvPr>
            <p:ph idx="1"/>
          </p:nvPr>
        </p:nvSpPr>
        <p:spPr/>
        <p:txBody>
          <a:bodyPr/>
          <a:lstStyle/>
          <a:p>
            <a:pPr marL="0" indent="0">
              <a:buNone/>
            </a:pPr>
            <a:r>
              <a:rPr lang="en-GB"/>
              <a:t>      उपर्युक्त विशेषताएँ के कारण भारतीय कृषि की दशा और दिशा ठीक नहीं कही जा सकती है ।भारतीय अर्थव्यवस्था के पिछड़े पन एवं अर्धविकसित होने के कारण मैं यह भी बड़ा कारण है ।भारतीय कृषि के सम्बन्ध में कहा गया है कि भारतीय कृषि मानसून के साथ जुआ है (Indian agriculture is a gamble in the monsoon  ) छिपी हुई बेरोजगारी, अर्धबेरोजगारी कृषि का पुराना तकनीक, पूंजी की कमी आदि के कारण भारतीय कृषि की स्थिति दयनीय होती जा रही है ।नये तकनीकी विकास एवं उत्तम किस्म के बीज तथा खाद के प्रयोग से भारतीय कृषि की स्थिति को मजबूत बनाया जा सकता है ।</a:t>
            </a:r>
            <a:endParaRPr lang="en-US"/>
          </a:p>
        </p:txBody>
      </p:sp>
    </p:spTree>
    <p:extLst>
      <p:ext uri="{BB962C8B-B14F-4D97-AF65-F5344CB8AC3E}">
        <p14:creationId xmlns:p14="http://schemas.microsoft.com/office/powerpoint/2010/main" val="28975704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25C2F5-3F69-864D-9ECB-41D0E3C45897}"/>
              </a:ext>
            </a:extLst>
          </p:cNvPr>
          <p:cNvSpPr>
            <a:spLocks noGrp="1"/>
          </p:cNvSpPr>
          <p:nvPr>
            <p:ph type="title"/>
          </p:nvPr>
        </p:nvSpPr>
        <p:spPr/>
        <p:txBody>
          <a:bodyPr>
            <a:normAutofit fontScale="90000"/>
          </a:bodyPr>
          <a:lstStyle/>
          <a:p>
            <a:r>
              <a:rPr lang="en-GB"/>
              <a:t>Dr.Sikandar prasad yadav </a:t>
            </a:r>
            <a:br>
              <a:rPr lang="en-GB"/>
            </a:br>
            <a:r>
              <a:rPr lang="en-GB"/>
              <a:t> Head of the Deptt. Of Economics.MLARYA COLLEGE KASBA.PURNEA</a:t>
            </a:r>
            <a:endParaRPr lang="en-US"/>
          </a:p>
        </p:txBody>
      </p:sp>
      <p:sp>
        <p:nvSpPr>
          <p:cNvPr id="3" name="Content Placeholder 2">
            <a:extLst>
              <a:ext uri="{FF2B5EF4-FFF2-40B4-BE49-F238E27FC236}">
                <a16:creationId xmlns:a16="http://schemas.microsoft.com/office/drawing/2014/main" id="{141B1AE2-2239-F14E-B953-995D5C82D591}"/>
              </a:ext>
            </a:extLst>
          </p:cNvPr>
          <p:cNvSpPr>
            <a:spLocks noGrp="1"/>
          </p:cNvSpPr>
          <p:nvPr>
            <p:ph idx="1"/>
          </p:nvPr>
        </p:nvSpPr>
        <p:spPr/>
        <p:txBody>
          <a:bodyPr/>
          <a:lstStyle/>
          <a:p>
            <a:pPr marL="0" indent="0">
              <a:buNone/>
            </a:pPr>
            <a:r>
              <a:rPr lang="en-GB"/>
              <a:t>     Dare        14 ---04---2020</a:t>
            </a:r>
          </a:p>
          <a:p>
            <a:pPr marL="0" indent="0">
              <a:buNone/>
            </a:pPr>
            <a:endParaRPr lang="en-US"/>
          </a:p>
        </p:txBody>
      </p:sp>
    </p:spTree>
    <p:extLst>
      <p:ext uri="{BB962C8B-B14F-4D97-AF65-F5344CB8AC3E}">
        <p14:creationId xmlns:p14="http://schemas.microsoft.com/office/powerpoint/2010/main" val="39379670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4</Slides>
  <Notes>0</Notes>
  <HiddenSlides>0</HiddenSlide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भारतीय कृषि की विशेषताएँ </vt:lpstr>
      <vt:lpstr>      विशेषताएँ </vt:lpstr>
      <vt:lpstr>            निष्कर्ष </vt:lpstr>
      <vt:lpstr>Dr.Sikandar prasad yadav   Head of the Deptt. Of Economics.MLARYA COLLEGE KASBA.PURNEA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भारतीय कृषि की विशेषताएँ </dc:title>
  <dc:creator>917667460902</dc:creator>
  <cp:lastModifiedBy>Unknown User</cp:lastModifiedBy>
  <cp:revision>5</cp:revision>
  <dcterms:created xsi:type="dcterms:W3CDTF">2020-04-13T15:39:42Z</dcterms:created>
  <dcterms:modified xsi:type="dcterms:W3CDTF">2020-04-15T04:16:34Z</dcterms:modified>
</cp:coreProperties>
</file>