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7F8BF-F585-444F-9694-146C21E3A393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32EFB-BF24-465B-9CE6-39E6FC8B4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4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Kruti Dev 010 " pitchFamily="2" charset="0"/>
              </a:rPr>
              <a:t> Dr. </a:t>
            </a:r>
            <a:r>
              <a:rPr lang="en-US" dirty="0" err="1" smtClean="0">
                <a:latin typeface="Kruti Dev 010 " pitchFamily="2" charset="0"/>
              </a:rPr>
              <a:t>Manoj</a:t>
            </a:r>
            <a:r>
              <a:rPr lang="en-US" dirty="0" smtClean="0">
                <a:latin typeface="Kruti Dev 010 " pitchFamily="2" charset="0"/>
              </a:rPr>
              <a:t> </a:t>
            </a:r>
            <a:r>
              <a:rPr lang="en-US" dirty="0" err="1" smtClean="0">
                <a:latin typeface="Kruti Dev 010 " pitchFamily="2" charset="0"/>
              </a:rPr>
              <a:t>kumar</a:t>
            </a:r>
            <a:r>
              <a:rPr lang="en-US" dirty="0" smtClean="0">
                <a:latin typeface="Kruti Dev 010 " pitchFamily="2" charset="0"/>
              </a:rPr>
              <a:t> </a:t>
            </a:r>
            <a:r>
              <a:rPr lang="en-US" dirty="0" err="1" smtClean="0">
                <a:latin typeface="Kruti Dev 010 " pitchFamily="2" charset="0"/>
              </a:rPr>
              <a:t>singh</a:t>
            </a:r>
            <a:r>
              <a:rPr lang="en-US" dirty="0" smtClean="0">
                <a:latin typeface="Kruti Dev 010 " pitchFamily="2" charset="0"/>
              </a:rPr>
              <a:t>, dept. of Hindi , </a:t>
            </a:r>
            <a:r>
              <a:rPr lang="en-US" dirty="0" err="1" smtClean="0">
                <a:latin typeface="Kruti Dev 010 " pitchFamily="2" charset="0"/>
              </a:rPr>
              <a:t>M.L.Arya</a:t>
            </a:r>
            <a:r>
              <a:rPr lang="en-US" dirty="0" smtClean="0">
                <a:latin typeface="Kruti Dev 010 " pitchFamily="2" charset="0"/>
              </a:rPr>
              <a:t> College , </a:t>
            </a:r>
            <a:r>
              <a:rPr lang="en-US" dirty="0" err="1" smtClean="0">
                <a:latin typeface="Kruti Dev 010 " pitchFamily="2" charset="0"/>
              </a:rPr>
              <a:t>Kasba</a:t>
            </a:r>
            <a:r>
              <a:rPr lang="en-US" dirty="0" smtClean="0">
                <a:latin typeface="Kruti Dev 010 " pitchFamily="2" charset="0"/>
              </a:rPr>
              <a:t> , </a:t>
            </a:r>
            <a:r>
              <a:rPr lang="en-US" dirty="0" err="1" smtClean="0">
                <a:latin typeface="Kruti Dev 010 " pitchFamily="2" charset="0"/>
              </a:rPr>
              <a:t>Purnia</a:t>
            </a:r>
            <a:r>
              <a:rPr lang="en-US" dirty="0" smtClean="0">
                <a:latin typeface="Kruti Dev 010 " pitchFamily="2" charset="0"/>
              </a:rPr>
              <a:t> , Bihar</a:t>
            </a:r>
            <a:endParaRPr lang="en-US" dirty="0">
              <a:latin typeface="Kruti Dev 010 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32EFB-BF24-465B-9CE6-39E6FC8B4D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3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5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7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CD5AA52-DCC5-41F9-81B9-0D803008D78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6C7E630-A8C6-4DEC-909C-4C5695F1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3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97" y="0"/>
            <a:ext cx="506324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84" y="1392833"/>
            <a:ext cx="5504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Dr</a:t>
            </a:r>
            <a:r>
              <a:rPr lang="en-US" sz="3600" dirty="0"/>
              <a:t>. </a:t>
            </a:r>
            <a:r>
              <a:rPr lang="en-US" sz="3600" dirty="0" err="1"/>
              <a:t>Manoj</a:t>
            </a:r>
            <a:r>
              <a:rPr lang="en-US" sz="3600" dirty="0"/>
              <a:t> </a:t>
            </a:r>
            <a:r>
              <a:rPr lang="en-US" sz="3600" dirty="0" err="1"/>
              <a:t>kumar</a:t>
            </a:r>
            <a:r>
              <a:rPr lang="en-US" sz="3600" dirty="0"/>
              <a:t> </a:t>
            </a:r>
            <a:r>
              <a:rPr lang="en-US" sz="3600" dirty="0" err="1"/>
              <a:t>singh</a:t>
            </a:r>
            <a:r>
              <a:rPr lang="en-US" sz="3600" dirty="0"/>
              <a:t>, </a:t>
            </a:r>
            <a:r>
              <a:rPr lang="en-US" sz="3600" dirty="0" smtClean="0"/>
              <a:t>Dept</a:t>
            </a:r>
            <a:r>
              <a:rPr lang="en-US" sz="3600" dirty="0"/>
              <a:t>. of Hindi , </a:t>
            </a:r>
            <a:endParaRPr lang="en-US" sz="3600" dirty="0" smtClean="0"/>
          </a:p>
          <a:p>
            <a:r>
              <a:rPr lang="en-US" sz="3600" dirty="0" err="1" smtClean="0"/>
              <a:t>M.L.Arya</a:t>
            </a:r>
            <a:r>
              <a:rPr lang="en-US" sz="3600" dirty="0" smtClean="0"/>
              <a:t> </a:t>
            </a:r>
            <a:r>
              <a:rPr lang="en-US" sz="3600" dirty="0"/>
              <a:t>College , </a:t>
            </a:r>
            <a:r>
              <a:rPr lang="en-US" sz="3600" dirty="0" err="1"/>
              <a:t>Kasba</a:t>
            </a:r>
            <a:r>
              <a:rPr lang="en-US" sz="3600" dirty="0"/>
              <a:t> , </a:t>
            </a:r>
            <a:r>
              <a:rPr lang="en-US" sz="3600" dirty="0" err="1"/>
              <a:t>Purnia</a:t>
            </a:r>
            <a:r>
              <a:rPr lang="en-US" sz="3600" dirty="0"/>
              <a:t> , Bihar</a:t>
            </a:r>
          </a:p>
        </p:txBody>
      </p:sp>
    </p:spTree>
    <p:extLst>
      <p:ext uri="{BB962C8B-B14F-4D97-AF65-F5344CB8AC3E}">
        <p14:creationId xmlns:p14="http://schemas.microsoft.com/office/powerpoint/2010/main" val="14746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bird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38" y="0"/>
            <a:ext cx="9559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d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0"/>
            <a:ext cx="5664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0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sid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3" y="0"/>
            <a:ext cx="8256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1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yapat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0"/>
            <a:ext cx="5695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3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4"/>
            <a:ext cx="12192000" cy="7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3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</TotalTime>
  <Words>40</Words>
  <Application>Microsoft Office PowerPoint</Application>
  <PresentationFormat>Widescreen</PresentationFormat>
  <Paragraphs>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Kruti Dev 010 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Hp</dc:creator>
  <cp:lastModifiedBy>Hp</cp:lastModifiedBy>
  <cp:revision>9</cp:revision>
  <dcterms:created xsi:type="dcterms:W3CDTF">2019-11-24T11:37:27Z</dcterms:created>
  <dcterms:modified xsi:type="dcterms:W3CDTF">2020-01-10T03:18:12Z</dcterms:modified>
</cp:coreProperties>
</file>