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26EE0B7-F33F-4BCC-AF57-53DD50E6DAB3}" type="datetimeFigureOut">
              <a:rPr lang="en-US" smtClean="0"/>
              <a:pPr/>
              <a:t>3/23/2020</a:t>
            </a:fld>
            <a:endParaRPr lang="en-IN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4CB78F1-0372-4EE3-B59B-AA281F8751D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6EE0B7-F33F-4BCC-AF57-53DD50E6DAB3}" type="datetimeFigureOut">
              <a:rPr lang="en-US" smtClean="0"/>
              <a:pPr/>
              <a:t>3/23/2020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CB78F1-0372-4EE3-B59B-AA281F8751D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26EE0B7-F33F-4BCC-AF57-53DD50E6DAB3}" type="datetimeFigureOut">
              <a:rPr lang="en-US" smtClean="0"/>
              <a:pPr/>
              <a:t>3/23/2020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4CB78F1-0372-4EE3-B59B-AA281F8751D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6EE0B7-F33F-4BCC-AF57-53DD50E6DAB3}" type="datetimeFigureOut">
              <a:rPr lang="en-US" smtClean="0"/>
              <a:pPr/>
              <a:t>3/23/2020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CB78F1-0372-4EE3-B59B-AA281F8751D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26EE0B7-F33F-4BCC-AF57-53DD50E6DAB3}" type="datetimeFigureOut">
              <a:rPr lang="en-US" smtClean="0"/>
              <a:pPr/>
              <a:t>3/23/2020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4CB78F1-0372-4EE3-B59B-AA281F8751D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6EE0B7-F33F-4BCC-AF57-53DD50E6DAB3}" type="datetimeFigureOut">
              <a:rPr lang="en-US" smtClean="0"/>
              <a:pPr/>
              <a:t>3/23/2020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CB78F1-0372-4EE3-B59B-AA281F8751D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6EE0B7-F33F-4BCC-AF57-53DD50E6DAB3}" type="datetimeFigureOut">
              <a:rPr lang="en-US" smtClean="0"/>
              <a:pPr/>
              <a:t>3/23/2020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CB78F1-0372-4EE3-B59B-AA281F8751D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6EE0B7-F33F-4BCC-AF57-53DD50E6DAB3}" type="datetimeFigureOut">
              <a:rPr lang="en-US" smtClean="0"/>
              <a:pPr/>
              <a:t>3/23/2020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CB78F1-0372-4EE3-B59B-AA281F8751D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26EE0B7-F33F-4BCC-AF57-53DD50E6DAB3}" type="datetimeFigureOut">
              <a:rPr lang="en-US" smtClean="0"/>
              <a:pPr/>
              <a:t>3/23/2020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CB78F1-0372-4EE3-B59B-AA281F8751D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6EE0B7-F33F-4BCC-AF57-53DD50E6DAB3}" type="datetimeFigureOut">
              <a:rPr lang="en-US" smtClean="0"/>
              <a:pPr/>
              <a:t>3/23/2020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CB78F1-0372-4EE3-B59B-AA281F8751D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6EE0B7-F33F-4BCC-AF57-53DD50E6DAB3}" type="datetimeFigureOut">
              <a:rPr lang="en-US" smtClean="0"/>
              <a:pPr/>
              <a:t>3/23/2020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CB78F1-0372-4EE3-B59B-AA281F8751D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26EE0B7-F33F-4BCC-AF57-53DD50E6DAB3}" type="datetimeFigureOut">
              <a:rPr lang="en-US" smtClean="0"/>
              <a:pPr/>
              <a:t>3/23/2020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4CB78F1-0372-4EE3-B59B-AA281F8751D7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FINANCIAL ACCOUNTING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en-IN" dirty="0" smtClean="0"/>
              <a:t>BY </a:t>
            </a:r>
            <a:r>
              <a:rPr lang="en-IN" dirty="0" smtClean="0"/>
              <a:t>JAHANAVI DEO</a:t>
            </a:r>
            <a:endParaRPr lang="en-IN" dirty="0" smtClean="0"/>
          </a:p>
          <a:p>
            <a:pPr algn="l"/>
            <a:r>
              <a:rPr lang="en-IN" dirty="0" smtClean="0"/>
              <a:t>DEPARTMENT OF COMMERCE</a:t>
            </a:r>
          </a:p>
          <a:p>
            <a:pPr algn="l"/>
            <a:r>
              <a:rPr lang="en-IN" smtClean="0"/>
              <a:t>M.L ARYA </a:t>
            </a:r>
            <a:r>
              <a:rPr lang="en-IN" smtClean="0"/>
              <a:t>COLLEGE</a:t>
            </a:r>
            <a:r>
              <a:rPr lang="en-IN" smtClean="0"/>
              <a:t>, </a:t>
            </a:r>
            <a:r>
              <a:rPr lang="en-IN" smtClean="0"/>
              <a:t>KASBA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Accounting Entries In The Book Of Lessee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IN" b="1" i="1" dirty="0" smtClean="0"/>
              <a:t>A. When the royalty is less than minimum rent: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b="1" i="1" dirty="0" smtClean="0"/>
              <a:t>Without maintaining minimum rent:</a:t>
            </a:r>
          </a:p>
          <a:p>
            <a:r>
              <a:rPr lang="en-IN" i="1" dirty="0" smtClean="0"/>
              <a:t>1. For minimum rent payable: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Royalties A/C.....................Dr.</a:t>
            </a:r>
            <a:br>
              <a:rPr lang="en-IN" dirty="0" smtClean="0"/>
            </a:br>
            <a:r>
              <a:rPr lang="en-IN" dirty="0" err="1" smtClean="0"/>
              <a:t>Shortworking</a:t>
            </a:r>
            <a:r>
              <a:rPr lang="en-IN" dirty="0" smtClean="0"/>
              <a:t> A/C.............Dr.</a:t>
            </a:r>
            <a:br>
              <a:rPr lang="en-IN" dirty="0" smtClean="0"/>
            </a:br>
            <a:r>
              <a:rPr lang="en-IN" dirty="0" smtClean="0"/>
              <a:t>To landlord A/C</a:t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i="1" dirty="0" smtClean="0"/>
              <a:t>2. For minimum rent paid: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Landlord A/C.....................Dr.</a:t>
            </a:r>
            <a:br>
              <a:rPr lang="en-IN" dirty="0" smtClean="0"/>
            </a:br>
            <a:r>
              <a:rPr lang="en-IN" dirty="0" smtClean="0"/>
              <a:t>To bank A/C</a:t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i="1" dirty="0" smtClean="0"/>
              <a:t>3. For royalties transferred to profit and loss account: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Profit and loss A/C............Dr.</a:t>
            </a:r>
            <a:br>
              <a:rPr lang="en-IN" dirty="0" smtClean="0"/>
            </a:br>
            <a:r>
              <a:rPr lang="en-IN" dirty="0" smtClean="0"/>
              <a:t>To Royalties A/C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7239000" cy="5955694"/>
          </a:xfrm>
        </p:spPr>
        <p:txBody>
          <a:bodyPr>
            <a:normAutofit fontScale="92500" lnSpcReduction="20000"/>
          </a:bodyPr>
          <a:lstStyle/>
          <a:p>
            <a:r>
              <a:rPr lang="en-IN" b="1" i="1" dirty="0" smtClean="0"/>
              <a:t>With maintaining minimum rent: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i="1" dirty="0" smtClean="0"/>
              <a:t>1. For royalties and </a:t>
            </a:r>
            <a:r>
              <a:rPr lang="en-IN" i="1" dirty="0" err="1" smtClean="0"/>
              <a:t>shortworking</a:t>
            </a:r>
            <a:r>
              <a:rPr lang="en-IN" i="1" dirty="0" smtClean="0"/>
              <a:t> raised: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Royalties A/C........................Dr.</a:t>
            </a:r>
            <a:br>
              <a:rPr lang="en-IN" dirty="0" smtClean="0"/>
            </a:br>
            <a:r>
              <a:rPr lang="en-IN" dirty="0" smtClean="0"/>
              <a:t>To </a:t>
            </a:r>
            <a:r>
              <a:rPr lang="en-IN" dirty="0" err="1" smtClean="0"/>
              <a:t>Shortworking</a:t>
            </a:r>
            <a:r>
              <a:rPr lang="en-IN" dirty="0" smtClean="0"/>
              <a:t> A/C...........Dr.</a:t>
            </a:r>
            <a:br>
              <a:rPr lang="en-IN" dirty="0" smtClean="0"/>
            </a:br>
            <a:r>
              <a:rPr lang="en-IN" dirty="0" smtClean="0"/>
              <a:t>To Royalties</a:t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i="1" dirty="0" smtClean="0"/>
              <a:t>2. For minimum rent payable: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Minimum rent A/C.............Dr.</a:t>
            </a:r>
            <a:br>
              <a:rPr lang="en-IN" dirty="0" smtClean="0"/>
            </a:br>
            <a:r>
              <a:rPr lang="en-IN" dirty="0" smtClean="0"/>
              <a:t>To landlord A/C</a:t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i="1" dirty="0" smtClean="0"/>
              <a:t>3. For amount paid to landlord: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Landlord A/C......................Dr.</a:t>
            </a:r>
            <a:br>
              <a:rPr lang="en-IN" dirty="0" smtClean="0"/>
            </a:br>
            <a:r>
              <a:rPr lang="en-IN" dirty="0" smtClean="0"/>
              <a:t>To bank A/C</a:t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i="1" dirty="0" smtClean="0"/>
              <a:t>4. For royalties transferred to profit and loss account: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Profit and loss A/C.............Dr.</a:t>
            </a:r>
            <a:br>
              <a:rPr lang="en-IN" dirty="0" smtClean="0"/>
            </a:br>
            <a:r>
              <a:rPr lang="en-IN" dirty="0" smtClean="0"/>
              <a:t>To royalties A/C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7239000" cy="6098570"/>
          </a:xfrm>
        </p:spPr>
        <p:txBody>
          <a:bodyPr>
            <a:normAutofit fontScale="92500" lnSpcReduction="10000"/>
          </a:bodyPr>
          <a:lstStyle/>
          <a:p>
            <a:r>
              <a:rPr lang="en-IN" b="1" i="1" dirty="0" smtClean="0"/>
              <a:t>B. When Royalty Is More Than Minimum Rent: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i="1" dirty="0" smtClean="0"/>
              <a:t>1. For the actual royalties: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Royalties A/C...................Dr.</a:t>
            </a:r>
            <a:br>
              <a:rPr lang="en-IN" dirty="0" smtClean="0"/>
            </a:br>
            <a:r>
              <a:rPr lang="en-IN" dirty="0" smtClean="0"/>
              <a:t>To landlord A/C</a:t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i="1" dirty="0" smtClean="0"/>
              <a:t>2. For the amount paid and </a:t>
            </a:r>
            <a:r>
              <a:rPr lang="en-IN" i="1" dirty="0" err="1" smtClean="0"/>
              <a:t>shortworking</a:t>
            </a:r>
            <a:r>
              <a:rPr lang="en-IN" i="1" dirty="0" smtClean="0"/>
              <a:t> recouped: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Landlord A/C.................Dr.</a:t>
            </a:r>
            <a:br>
              <a:rPr lang="en-IN" dirty="0" smtClean="0"/>
            </a:br>
            <a:r>
              <a:rPr lang="en-IN" dirty="0" smtClean="0"/>
              <a:t>To bank A/C</a:t>
            </a:r>
            <a:br>
              <a:rPr lang="en-IN" dirty="0" smtClean="0"/>
            </a:br>
            <a:r>
              <a:rPr lang="en-IN" dirty="0" smtClean="0"/>
              <a:t>To </a:t>
            </a:r>
            <a:r>
              <a:rPr lang="en-IN" dirty="0" err="1" smtClean="0"/>
              <a:t>Shortworking</a:t>
            </a:r>
            <a:r>
              <a:rPr lang="en-IN" dirty="0" smtClean="0"/>
              <a:t> A/C</a:t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i="1" dirty="0" smtClean="0"/>
              <a:t>3. For transferring royalties and </a:t>
            </a:r>
            <a:r>
              <a:rPr lang="en-IN" i="1" dirty="0" err="1" smtClean="0"/>
              <a:t>unrecouped</a:t>
            </a:r>
            <a:r>
              <a:rPr lang="en-IN" i="1" dirty="0" smtClean="0"/>
              <a:t> </a:t>
            </a:r>
            <a:r>
              <a:rPr lang="en-IN" i="1" dirty="0" err="1" smtClean="0"/>
              <a:t>shortworking</a:t>
            </a:r>
            <a:r>
              <a:rPr lang="en-IN" i="1" dirty="0" smtClean="0"/>
              <a:t>: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Profit and loss A/C............Dr.</a:t>
            </a:r>
            <a:br>
              <a:rPr lang="en-IN" dirty="0" smtClean="0"/>
            </a:br>
            <a:r>
              <a:rPr lang="en-IN" dirty="0" smtClean="0"/>
              <a:t>To royalties A/C</a:t>
            </a:r>
            <a:br>
              <a:rPr lang="en-IN" dirty="0" smtClean="0"/>
            </a:br>
            <a:r>
              <a:rPr lang="en-IN" dirty="0" smtClean="0"/>
              <a:t>To </a:t>
            </a:r>
            <a:r>
              <a:rPr lang="en-IN" dirty="0" err="1" smtClean="0"/>
              <a:t>Shortworking</a:t>
            </a:r>
            <a:r>
              <a:rPr lang="en-IN" dirty="0" smtClean="0"/>
              <a:t> A/C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7239000" cy="5812818"/>
          </a:xfrm>
        </p:spPr>
        <p:txBody>
          <a:bodyPr>
            <a:normAutofit/>
          </a:bodyPr>
          <a:lstStyle/>
          <a:p>
            <a:r>
              <a:rPr lang="en-IN" b="1" i="1" dirty="0" smtClean="0"/>
              <a:t>C. When Royalty Is Equal To The Minimum Rent: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i="1" dirty="0" smtClean="0"/>
              <a:t>1. For royalties due from lessee: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Lessee's A/C.................Dr.</a:t>
            </a:r>
            <a:br>
              <a:rPr lang="en-IN" dirty="0" smtClean="0"/>
            </a:br>
            <a:r>
              <a:rPr lang="en-IN" dirty="0" smtClean="0"/>
              <a:t>To royalty A/C</a:t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i="1" dirty="0" smtClean="0"/>
              <a:t>2. For amount of royalty received: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Bank A/C.....................Dr.</a:t>
            </a:r>
            <a:br>
              <a:rPr lang="en-IN" dirty="0" smtClean="0"/>
            </a:br>
            <a:r>
              <a:rPr lang="en-IN" dirty="0" smtClean="0"/>
              <a:t>To lessee's A/C</a:t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i="1" dirty="0" smtClean="0"/>
              <a:t>3. For royalties transferred: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Royalties A/C............Dr.</a:t>
            </a:r>
            <a:br>
              <a:rPr lang="en-IN" dirty="0" smtClean="0"/>
            </a:br>
            <a:r>
              <a:rPr lang="en-IN" dirty="0" smtClean="0"/>
              <a:t>To profit and loss A/C</a:t>
            </a:r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</TotalTime>
  <Words>57</Words>
  <Application>Microsoft Office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Opulent</vt:lpstr>
      <vt:lpstr>FINANCIAL ACCOUNTING</vt:lpstr>
      <vt:lpstr>Accounting Entries In The Book Of Lessee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ACCOUNTING</dc:title>
  <dc:creator>jahanvi</dc:creator>
  <cp:lastModifiedBy>jahanvi</cp:lastModifiedBy>
  <cp:revision>3</cp:revision>
  <dcterms:created xsi:type="dcterms:W3CDTF">2020-03-01T16:00:00Z</dcterms:created>
  <dcterms:modified xsi:type="dcterms:W3CDTF">2020-03-23T13:37:58Z</dcterms:modified>
</cp:coreProperties>
</file>