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29E65B9-56D9-4489-93D4-3FE3DCFAD3A4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02F1620-1FFD-4E12-92F8-985454858A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65B9-56D9-4489-93D4-3FE3DCFAD3A4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F1620-1FFD-4E12-92F8-985454858A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65B9-56D9-4489-93D4-3FE3DCFAD3A4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F1620-1FFD-4E12-92F8-985454858A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29E65B9-56D9-4489-93D4-3FE3DCFAD3A4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F1620-1FFD-4E12-92F8-985454858A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29E65B9-56D9-4489-93D4-3FE3DCFAD3A4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02F1620-1FFD-4E12-92F8-985454858A04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29E65B9-56D9-4489-93D4-3FE3DCFAD3A4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02F1620-1FFD-4E12-92F8-985454858A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29E65B9-56D9-4489-93D4-3FE3DCFAD3A4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02F1620-1FFD-4E12-92F8-985454858A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E65B9-56D9-4489-93D4-3FE3DCFAD3A4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F1620-1FFD-4E12-92F8-985454858A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29E65B9-56D9-4489-93D4-3FE3DCFAD3A4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02F1620-1FFD-4E12-92F8-985454858A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29E65B9-56D9-4489-93D4-3FE3DCFAD3A4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02F1620-1FFD-4E12-92F8-985454858A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29E65B9-56D9-4489-93D4-3FE3DCFAD3A4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02F1620-1FFD-4E12-92F8-985454858A0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29E65B9-56D9-4489-93D4-3FE3DCFAD3A4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02F1620-1FFD-4E12-92F8-985454858A0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BUSINESS ORGANISATION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IN" dirty="0" smtClean="0"/>
              <a:t>BY </a:t>
            </a:r>
            <a:r>
              <a:rPr lang="en-IN" dirty="0" smtClean="0"/>
              <a:t>JAHANAVI DEO</a:t>
            </a:r>
            <a:endParaRPr lang="en-IN" dirty="0" smtClean="0"/>
          </a:p>
          <a:p>
            <a:pPr algn="l"/>
            <a:r>
              <a:rPr lang="en-IN" dirty="0" smtClean="0"/>
              <a:t>DEPARTMENT OF COMMERCE</a:t>
            </a:r>
          </a:p>
          <a:p>
            <a:pPr algn="l"/>
            <a:r>
              <a:rPr lang="en-IN" dirty="0" smtClean="0"/>
              <a:t>M.L ARYA</a:t>
            </a:r>
            <a:r>
              <a:rPr lang="en-IN" dirty="0" smtClean="0"/>
              <a:t> </a:t>
            </a:r>
            <a:r>
              <a:rPr lang="en-IN" dirty="0" smtClean="0"/>
              <a:t>COLLEGE, </a:t>
            </a:r>
            <a:r>
              <a:rPr lang="en-IN" dirty="0" smtClean="0"/>
              <a:t>KASBA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EQ9781453375020TB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000109"/>
            <a:ext cx="7429552" cy="500066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Principles of Management 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00B0F0"/>
                </a:solidFill>
              </a:rPr>
              <a:t>According to G.R Terry</a:t>
            </a:r>
          </a:p>
          <a:p>
            <a:r>
              <a:rPr lang="en-IN" dirty="0" smtClean="0">
                <a:solidFill>
                  <a:srgbClr val="002060"/>
                </a:solidFill>
              </a:rPr>
              <a:t>“Principle is a fundamental statement or truth providing a guide to the thought or action”.</a:t>
            </a:r>
          </a:p>
          <a:p>
            <a:r>
              <a:rPr lang="en-IN" dirty="0" smtClean="0">
                <a:solidFill>
                  <a:srgbClr val="00B0F0"/>
                </a:solidFill>
              </a:rPr>
              <a:t>According to Edwin B. </a:t>
            </a:r>
            <a:r>
              <a:rPr lang="en-IN" dirty="0" err="1" smtClean="0">
                <a:solidFill>
                  <a:srgbClr val="00B0F0"/>
                </a:solidFill>
              </a:rPr>
              <a:t>Flippo</a:t>
            </a:r>
            <a:endParaRPr lang="en-IN" dirty="0" smtClean="0">
              <a:solidFill>
                <a:srgbClr val="00B0F0"/>
              </a:solidFill>
            </a:endParaRPr>
          </a:p>
          <a:p>
            <a:r>
              <a:rPr lang="en-IN" dirty="0" smtClean="0">
                <a:solidFill>
                  <a:srgbClr val="002060"/>
                </a:solidFill>
              </a:rPr>
              <a:t>“A Principle is a fundamental truth and it is generally stated in the form of cause and effect relationship”.</a:t>
            </a:r>
            <a:endParaRPr lang="en-IN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54766"/>
          </a:xfrm>
        </p:spPr>
        <p:txBody>
          <a:bodyPr/>
          <a:lstStyle/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>
                <a:solidFill>
                  <a:srgbClr val="002060"/>
                </a:solidFill>
              </a:rPr>
              <a:t>The principles of management are derived in the following two ways:</a:t>
            </a:r>
          </a:p>
          <a:p>
            <a:endParaRPr lang="en-IN" dirty="0" smtClean="0"/>
          </a:p>
          <a:p>
            <a:r>
              <a:rPr lang="en-IN" dirty="0" smtClean="0">
                <a:solidFill>
                  <a:srgbClr val="00B0F0"/>
                </a:solidFill>
              </a:rPr>
              <a:t>1)on the basis of observation</a:t>
            </a:r>
          </a:p>
          <a:p>
            <a:endParaRPr lang="en-IN" dirty="0" smtClean="0">
              <a:solidFill>
                <a:srgbClr val="00B0F0"/>
              </a:solidFill>
            </a:endParaRPr>
          </a:p>
          <a:p>
            <a:r>
              <a:rPr lang="en-IN" dirty="0" smtClean="0">
                <a:solidFill>
                  <a:srgbClr val="00B0F0"/>
                </a:solidFill>
              </a:rPr>
              <a:t>2)on the basis of experimental studies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Arial Narrow" pitchFamily="34" charset="0"/>
              </a:rPr>
              <a:t>Nature of principles of management</a:t>
            </a:r>
            <a:endParaRPr lang="en-IN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200" dirty="0" smtClean="0">
                <a:solidFill>
                  <a:srgbClr val="FFC000"/>
                </a:solidFill>
                <a:latin typeface="Arial Narrow" pitchFamily="34" charset="0"/>
              </a:rPr>
              <a:t>1.universal</a:t>
            </a:r>
            <a:r>
              <a:rPr lang="en-IN" dirty="0" smtClean="0">
                <a:solidFill>
                  <a:srgbClr val="FFC000"/>
                </a:solidFill>
                <a:latin typeface="Arial Narrow" pitchFamily="34" charset="0"/>
              </a:rPr>
              <a:t> Applicability</a:t>
            </a:r>
          </a:p>
          <a:p>
            <a:r>
              <a:rPr lang="en-IN" dirty="0" smtClean="0">
                <a:solidFill>
                  <a:srgbClr val="FFC000"/>
                </a:solidFill>
                <a:latin typeface="Arial Narrow" pitchFamily="34" charset="0"/>
              </a:rPr>
              <a:t>2.General guidelines</a:t>
            </a:r>
          </a:p>
          <a:p>
            <a:r>
              <a:rPr lang="en-IN" sz="2800" dirty="0" smtClean="0">
                <a:solidFill>
                  <a:srgbClr val="FFC000"/>
                </a:solidFill>
                <a:latin typeface="Arial Narrow" pitchFamily="34" charset="0"/>
              </a:rPr>
              <a:t>3.Formed by practice and Experimentation</a:t>
            </a:r>
          </a:p>
          <a:p>
            <a:r>
              <a:rPr lang="en-IN" sz="2800" dirty="0" smtClean="0">
                <a:solidFill>
                  <a:srgbClr val="FFC000"/>
                </a:solidFill>
                <a:latin typeface="Arial Narrow" pitchFamily="34" charset="0"/>
              </a:rPr>
              <a:t>4.flexibility</a:t>
            </a:r>
          </a:p>
          <a:p>
            <a:r>
              <a:rPr lang="en-IN" sz="2800" dirty="0" smtClean="0">
                <a:solidFill>
                  <a:srgbClr val="FFC000"/>
                </a:solidFill>
                <a:latin typeface="Arial Narrow" pitchFamily="34" charset="0"/>
              </a:rPr>
              <a:t>5.mainly behavioural</a:t>
            </a:r>
          </a:p>
          <a:p>
            <a:r>
              <a:rPr lang="en-IN" sz="2800" dirty="0" smtClean="0">
                <a:solidFill>
                  <a:srgbClr val="FFC000"/>
                </a:solidFill>
                <a:latin typeface="Arial Narrow" pitchFamily="34" charset="0"/>
              </a:rPr>
              <a:t>6.cause and effect relationship</a:t>
            </a:r>
          </a:p>
          <a:p>
            <a:r>
              <a:rPr lang="en-IN" sz="2800" dirty="0" smtClean="0">
                <a:solidFill>
                  <a:srgbClr val="FFC000"/>
                </a:solidFill>
                <a:latin typeface="Arial Narrow" pitchFamily="34" charset="0"/>
              </a:rPr>
              <a:t>7.contigent</a:t>
            </a:r>
            <a:endParaRPr lang="en-IN" sz="2800" dirty="0">
              <a:solidFill>
                <a:srgbClr val="FFC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Significance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solidFill>
                  <a:srgbClr val="FFC000"/>
                </a:solidFill>
                <a:latin typeface="Arial Narrow" pitchFamily="34" charset="0"/>
              </a:rPr>
              <a:t>1.provide useful insight to managers</a:t>
            </a:r>
          </a:p>
          <a:p>
            <a:r>
              <a:rPr lang="en-IN" dirty="0" smtClean="0">
                <a:solidFill>
                  <a:srgbClr val="FFC000"/>
                </a:solidFill>
                <a:latin typeface="Arial Narrow" pitchFamily="34" charset="0"/>
              </a:rPr>
              <a:t>2.scientific decisions</a:t>
            </a:r>
          </a:p>
          <a:p>
            <a:r>
              <a:rPr lang="en-IN" dirty="0" smtClean="0">
                <a:solidFill>
                  <a:srgbClr val="FFC000"/>
                </a:solidFill>
                <a:latin typeface="Arial Narrow" pitchFamily="34" charset="0"/>
              </a:rPr>
              <a:t>3.fulfilling social requirement</a:t>
            </a:r>
          </a:p>
          <a:p>
            <a:r>
              <a:rPr lang="en-IN" dirty="0" smtClean="0">
                <a:solidFill>
                  <a:srgbClr val="FFC000"/>
                </a:solidFill>
                <a:latin typeface="Arial Narrow" pitchFamily="34" charset="0"/>
              </a:rPr>
              <a:t>4.meeting changing environmental requirement</a:t>
            </a:r>
          </a:p>
          <a:p>
            <a:r>
              <a:rPr lang="en-IN" dirty="0" smtClean="0">
                <a:solidFill>
                  <a:srgbClr val="FFC000"/>
                </a:solidFill>
                <a:latin typeface="Arial Narrow" pitchFamily="34" charset="0"/>
              </a:rPr>
              <a:t>5.optimum utilisation of resources and effective administration</a:t>
            </a:r>
          </a:p>
          <a:p>
            <a:r>
              <a:rPr lang="en-IN" dirty="0" smtClean="0">
                <a:solidFill>
                  <a:srgbClr val="FFC000"/>
                </a:solidFill>
                <a:latin typeface="Arial Narrow" pitchFamily="34" charset="0"/>
              </a:rPr>
              <a:t>6.management </a:t>
            </a:r>
            <a:r>
              <a:rPr lang="en-IN" dirty="0" err="1" smtClean="0">
                <a:solidFill>
                  <a:srgbClr val="FFC000"/>
                </a:solidFill>
                <a:latin typeface="Arial Narrow" pitchFamily="34" charset="0"/>
              </a:rPr>
              <a:t>training,education</a:t>
            </a:r>
            <a:r>
              <a:rPr lang="en-IN" dirty="0" smtClean="0">
                <a:solidFill>
                  <a:srgbClr val="FFC000"/>
                </a:solidFill>
                <a:latin typeface="Arial Narrow" pitchFamily="34" charset="0"/>
              </a:rPr>
              <a:t> and research.</a:t>
            </a:r>
            <a:endParaRPr lang="en-IN" dirty="0">
              <a:solidFill>
                <a:srgbClr val="FFC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100</TotalTime>
  <Words>136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Verve</vt:lpstr>
      <vt:lpstr>BUSINESS ORGANISATION</vt:lpstr>
      <vt:lpstr>Slide 2</vt:lpstr>
      <vt:lpstr>Principles of Management </vt:lpstr>
      <vt:lpstr>Slide 4</vt:lpstr>
      <vt:lpstr>Nature of principles of management</vt:lpstr>
      <vt:lpstr>Significance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ORGANISATION</dc:title>
  <dc:creator>jahanvi</dc:creator>
  <cp:lastModifiedBy>jahanvi</cp:lastModifiedBy>
  <cp:revision>16</cp:revision>
  <dcterms:created xsi:type="dcterms:W3CDTF">2020-02-29T14:41:18Z</dcterms:created>
  <dcterms:modified xsi:type="dcterms:W3CDTF">2020-03-23T10:13:22Z</dcterms:modified>
</cp:coreProperties>
</file>