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720" r:id="rId1"/>
  </p:sldMasterIdLst>
  <p:notesMasterIdLst>
    <p:notesMasterId r:id="rId2"/>
  </p:notesMasterIdLst>
  <p:sldIdLst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tableStyles" Target="tableStyle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6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7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8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1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9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8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9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0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2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0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7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18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295202"/>
          </a:xfrm>
        </p:spPr>
        <p:txBody>
          <a:bodyPr>
            <a:normAutofit fontScale="90000"/>
          </a:bodyPr>
          <a:p>
            <a:r>
              <a:rPr altLang="zh-CN" b="1" sz="6666" lang="en-US">
                <a:solidFill>
                  <a:srgbClr val="9933FF"/>
                </a:solidFill>
              </a:rPr>
              <a:t>पूर्णियाँ विश्वविद्यालय, पूर्णियाँ</a:t>
            </a:r>
            <a:r>
              <a:rPr altLang="zh-CN" lang="en-US"/>
              <a:t>    </a:t>
            </a:r>
            <a:endParaRPr altLang="zh-CN" lang="en-US"/>
          </a:p>
        </p:txBody>
      </p:sp>
      <p:sp>
        <p:nvSpPr>
          <p:cNvPr id="1048600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7297" lnSpcReduction="20000"/>
          </a:bodyPr>
          <a:p>
            <a:r>
              <a:rPr altLang="zh-CN" b="1" sz="3700" lang="en-US"/>
              <a:t>डॉ0 सुरेश कुमार मीना 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सहायक प्राध्यापक, इतिहास   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</a:t>
            </a:r>
            <a:r>
              <a:rPr altLang="zh-CN" b="1" sz="3700" lang="en-US"/>
              <a:t>   एम.एल.आर्य महाविद्यालय,कसबा,पूर्णियाँ</a:t>
            </a:r>
            <a:endParaRPr altLang="zh-CN" b="1" sz="3700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"/>
          <p:cNvSpPr>
            <a:spLocks noGrp="1"/>
          </p:cNvSpPr>
          <p:nvPr>
            <p:ph type="ctrTitle"/>
          </p:nvPr>
        </p:nvSpPr>
        <p:spPr>
          <a:xfrm>
            <a:off x="577346" y="230201"/>
            <a:ext cx="7880854" cy="2094095"/>
          </a:xfrm>
        </p:spPr>
        <p:txBody>
          <a:bodyPr>
            <a:normAutofit/>
          </a:bodyPr>
          <a:p>
            <a:r>
              <a:rPr b="1" sz="6900" lang="en-US">
                <a:solidFill>
                  <a:srgbClr val="9933FF"/>
                </a:solidFill>
              </a:rPr>
              <a:t>B.A. Part - 2nd</a:t>
            </a:r>
            <a:r>
              <a:rPr b="1" sz="6900" lang="en-US">
                <a:solidFill>
                  <a:srgbClr val="9933FF"/>
                </a:solidFill>
              </a:rPr>
              <a:t> </a:t>
            </a:r>
            <a:r>
              <a:rPr b="1" sz="4100" lang="en-US">
                <a:solidFill>
                  <a:srgbClr val="000000"/>
                </a:solidFill>
              </a:rPr>
              <a:t>1</a:t>
            </a:r>
            <a:r>
              <a:rPr b="1" sz="4100" lang="en-US">
                <a:solidFill>
                  <a:srgbClr val="000000"/>
                </a:solidFill>
              </a:rPr>
              <a:t>3</a:t>
            </a:r>
            <a:r>
              <a:rPr b="1" sz="4100" lang="en-US">
                <a:solidFill>
                  <a:srgbClr val="000000"/>
                </a:solidFill>
              </a:rPr>
              <a:t>/</a:t>
            </a:r>
            <a:r>
              <a:rPr b="1" sz="4100" lang="en-US">
                <a:solidFill>
                  <a:srgbClr val="000000"/>
                </a:solidFill>
              </a:rPr>
              <a:t>0</a:t>
            </a:r>
            <a:r>
              <a:rPr b="1" sz="4100" lang="en-US">
                <a:solidFill>
                  <a:srgbClr val="000000"/>
                </a:solidFill>
              </a:rPr>
              <a:t>4</a:t>
            </a:r>
            <a:r>
              <a:rPr b="1" sz="4100" lang="en-US">
                <a:solidFill>
                  <a:srgbClr val="000000"/>
                </a:solidFill>
              </a:rPr>
              <a:t>/</a:t>
            </a:r>
            <a:r>
              <a:rPr b="1" sz="4100" lang="en-US">
                <a:solidFill>
                  <a:srgbClr val="000000"/>
                </a:solidFill>
              </a:rPr>
              <a:t>2</a:t>
            </a:r>
            <a:r>
              <a:rPr b="1" sz="4100" lang="en-US">
                <a:solidFill>
                  <a:srgbClr val="000000"/>
                </a:solidFill>
              </a:rPr>
              <a:t>0</a:t>
            </a:r>
            <a:r>
              <a:rPr b="1" sz="4100" lang="en-US">
                <a:solidFill>
                  <a:srgbClr val="000000"/>
                </a:solidFill>
              </a:rPr>
              <a:t>2</a:t>
            </a:r>
            <a:r>
              <a:rPr b="1" sz="4100" lang="en-US">
                <a:solidFill>
                  <a:srgbClr val="000000"/>
                </a:solidFill>
              </a:rPr>
              <a:t>0</a:t>
            </a:r>
            <a:r>
              <a:rPr lang="en-US"/>
              <a:t>                   </a:t>
            </a:r>
            <a:endParaRPr lang="en-US"/>
          </a:p>
        </p:txBody>
      </p:sp>
      <p:sp>
        <p:nvSpPr>
          <p:cNvPr id="1048596" name="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b="1" sz="4300" lang="en-US">
                <a:solidFill>
                  <a:srgbClr val="FF6600"/>
                </a:solidFill>
              </a:rPr>
              <a:t>History Honours Paper- 4th</a:t>
            </a:r>
            <a:r>
              <a:rPr lang="en-US"/>
              <a:t>  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b="1" sz="3300" lang="en-US"/>
              <a:t>आधुनिक यूरोप का इतिहास (1789 - 1945)</a:t>
            </a:r>
            <a:endParaRPr b="1" sz="330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Lecture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-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2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न</a:t>
            </a:r>
            <a:r>
              <a:rPr b="1" sz="5555" lang="en-US">
                <a:solidFill>
                  <a:srgbClr val="008000"/>
                </a:solidFill>
              </a:rPr>
              <a:t>े</a:t>
            </a:r>
            <a:r>
              <a:rPr b="1" sz="5555" lang="en-US">
                <a:solidFill>
                  <a:srgbClr val="008000"/>
                </a:solidFill>
              </a:rPr>
              <a:t>प</a:t>
            </a:r>
            <a:r>
              <a:rPr b="1" sz="5555" lang="en-US">
                <a:solidFill>
                  <a:srgbClr val="008000"/>
                </a:solidFill>
              </a:rPr>
              <a:t>ोलियन</a:t>
            </a:r>
            <a:r>
              <a:rPr b="1" sz="5555" lang="en-US">
                <a:solidFill>
                  <a:srgbClr val="008000"/>
                </a:solidFill>
              </a:rPr>
              <a:t>: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उ</a:t>
            </a:r>
            <a:r>
              <a:rPr b="1" sz="5555" lang="en-US">
                <a:solidFill>
                  <a:srgbClr val="008000"/>
                </a:solidFill>
              </a:rPr>
              <a:t>द</a:t>
            </a:r>
            <a:r>
              <a:rPr b="1" sz="5555" lang="en-US">
                <a:solidFill>
                  <a:srgbClr val="008000"/>
                </a:solidFill>
              </a:rPr>
              <a:t>य</a:t>
            </a:r>
            <a:r>
              <a:rPr b="1" sz="5555" lang="en-US">
                <a:solidFill>
                  <a:srgbClr val="008000"/>
                </a:solidFill>
              </a:rPr>
              <a:t>,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r>
              <a:rPr b="1" sz="5555" lang="en-US">
                <a:solidFill>
                  <a:srgbClr val="008000"/>
                </a:solidFill>
              </a:rPr>
              <a:t>य</a:t>
            </a:r>
            <a:r>
              <a:rPr b="1" sz="5555" lang="en-US">
                <a:solidFill>
                  <a:srgbClr val="008000"/>
                </a:solidFill>
              </a:rPr>
              <a:t>ो</a:t>
            </a:r>
            <a:r>
              <a:rPr b="1" sz="5555" lang="en-US">
                <a:solidFill>
                  <a:srgbClr val="008000"/>
                </a:solidFill>
              </a:rPr>
              <a:t>ग</a:t>
            </a:r>
            <a:r>
              <a:rPr b="1" sz="5555" lang="en-US">
                <a:solidFill>
                  <a:srgbClr val="008000"/>
                </a:solidFill>
              </a:rPr>
              <a:t>दान</a:t>
            </a:r>
            <a:r>
              <a:rPr b="1" sz="5555" lang="en-US">
                <a:solidFill>
                  <a:srgbClr val="008000"/>
                </a:solidFill>
              </a:rPr>
              <a:t> और</a:t>
            </a:r>
            <a:r>
              <a:rPr b="1" sz="5555" lang="en-US">
                <a:solidFill>
                  <a:srgbClr val="008000"/>
                </a:solidFill>
              </a:rPr>
              <a:t> पतन</a:t>
            </a:r>
            <a:r>
              <a:rPr b="1" sz="5555" lang="en-US">
                <a:solidFill>
                  <a:srgbClr val="008000"/>
                </a:solidFill>
              </a:rPr>
              <a:t> </a:t>
            </a:r>
            <a:endParaRPr b="1" sz="5555" lang="en-US">
              <a:solidFill>
                <a:srgbClr val="008000"/>
              </a:solidFill>
            </a:endParaRPr>
          </a:p>
        </p:txBody>
      </p:sp>
      <p:sp>
        <p:nvSpPr>
          <p:cNvPr id="1048587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b="1" sz="3300" lang="en-US">
                <a:solidFill>
                  <a:srgbClr val="FF0000"/>
                </a:solidFill>
              </a:rPr>
              <a:t>नेपोलियन</a:t>
            </a:r>
            <a:r>
              <a:rPr b="1" sz="3300" lang="en-US">
                <a:solidFill>
                  <a:srgbClr val="FF0000"/>
                </a:solidFill>
              </a:rPr>
              <a:t> </a:t>
            </a:r>
            <a:r>
              <a:rPr b="1" sz="3300" lang="en-US">
                <a:solidFill>
                  <a:srgbClr val="FF0000"/>
                </a:solidFill>
              </a:rPr>
              <a:t>क</a:t>
            </a:r>
            <a:r>
              <a:rPr b="1" sz="3300" lang="en-US">
                <a:solidFill>
                  <a:srgbClr val="FF0000"/>
                </a:solidFill>
              </a:rPr>
              <a:t>ा</a:t>
            </a:r>
            <a:r>
              <a:rPr b="1" sz="3300" lang="en-US">
                <a:solidFill>
                  <a:srgbClr val="FF0000"/>
                </a:solidFill>
              </a:rPr>
              <a:t> </a:t>
            </a:r>
            <a:r>
              <a:rPr b="1" sz="3300" lang="en-US">
                <a:solidFill>
                  <a:srgbClr val="FF0000"/>
                </a:solidFill>
              </a:rPr>
              <a:t>योगदान</a:t>
            </a:r>
            <a:r>
              <a:rPr b="1" sz="3000" lang="en-US">
                <a:solidFill>
                  <a:srgbClr val="FF0000"/>
                </a:solidFill>
              </a:rPr>
              <a:t>(</a:t>
            </a:r>
            <a:r>
              <a:rPr b="1" sz="3000" lang="en-US">
                <a:solidFill>
                  <a:srgbClr val="FF0000"/>
                </a:solidFill>
              </a:rPr>
              <a:t>C</a:t>
            </a:r>
            <a:r>
              <a:rPr b="1" sz="3000" lang="en-US">
                <a:solidFill>
                  <a:srgbClr val="FF0000"/>
                </a:solidFill>
              </a:rPr>
              <a:t>o</a:t>
            </a:r>
            <a:r>
              <a:rPr b="1" sz="3000" lang="en-US">
                <a:solidFill>
                  <a:srgbClr val="FF0000"/>
                </a:solidFill>
              </a:rPr>
              <a:t>n</a:t>
            </a:r>
            <a:r>
              <a:rPr b="1" sz="3000" lang="en-US">
                <a:solidFill>
                  <a:srgbClr val="FF0000"/>
                </a:solidFill>
              </a:rPr>
              <a:t>t</a:t>
            </a:r>
            <a:r>
              <a:rPr b="1" sz="3000" lang="en-US">
                <a:solidFill>
                  <a:srgbClr val="FF0000"/>
                </a:solidFill>
              </a:rPr>
              <a:t>r</a:t>
            </a:r>
            <a:r>
              <a:rPr b="1" sz="3000" lang="en-US">
                <a:solidFill>
                  <a:srgbClr val="FF0000"/>
                </a:solidFill>
              </a:rPr>
              <a:t>i</a:t>
            </a:r>
            <a:r>
              <a:rPr b="1" sz="3000" lang="en-US">
                <a:solidFill>
                  <a:srgbClr val="FF0000"/>
                </a:solidFill>
              </a:rPr>
              <a:t>bution</a:t>
            </a:r>
            <a:r>
              <a:rPr b="1" sz="3000" lang="en-US">
                <a:solidFill>
                  <a:srgbClr val="FF0000"/>
                </a:solidFill>
              </a:rPr>
              <a:t> </a:t>
            </a:r>
            <a:r>
              <a:rPr b="1" sz="3000" lang="en-US">
                <a:solidFill>
                  <a:srgbClr val="FF0000"/>
                </a:solidFill>
              </a:rPr>
              <a:t>o</a:t>
            </a:r>
            <a:r>
              <a:rPr b="1" sz="3000" lang="en-US">
                <a:solidFill>
                  <a:srgbClr val="FF0000"/>
                </a:solidFill>
              </a:rPr>
              <a:t>f</a:t>
            </a:r>
            <a:r>
              <a:rPr b="1" sz="3000" lang="en-US">
                <a:solidFill>
                  <a:srgbClr val="FF0000"/>
                </a:solidFill>
              </a:rPr>
              <a:t> </a:t>
            </a:r>
            <a:r>
              <a:rPr b="1" sz="3000" lang="en-US">
                <a:solidFill>
                  <a:srgbClr val="FF0000"/>
                </a:solidFill>
              </a:rPr>
              <a:t>N</a:t>
            </a:r>
            <a:r>
              <a:rPr b="1" sz="3000" lang="en-US">
                <a:solidFill>
                  <a:srgbClr val="FF0000"/>
                </a:solidFill>
              </a:rPr>
              <a:t>a</a:t>
            </a:r>
            <a:r>
              <a:rPr b="1" sz="3000" lang="en-US">
                <a:solidFill>
                  <a:srgbClr val="FF0000"/>
                </a:solidFill>
              </a:rPr>
              <a:t>p</a:t>
            </a:r>
            <a:r>
              <a:rPr b="1" sz="3000" lang="en-US">
                <a:solidFill>
                  <a:srgbClr val="FF0000"/>
                </a:solidFill>
              </a:rPr>
              <a:t>o</a:t>
            </a:r>
            <a:r>
              <a:rPr b="1" sz="3000" lang="en-US">
                <a:solidFill>
                  <a:srgbClr val="FF0000"/>
                </a:solidFill>
              </a:rPr>
              <a:t>le</a:t>
            </a:r>
            <a:r>
              <a:rPr b="1" sz="3000" lang="en-US">
                <a:solidFill>
                  <a:srgbClr val="FF0000"/>
                </a:solidFill>
              </a:rPr>
              <a:t>a</a:t>
            </a:r>
            <a:r>
              <a:rPr b="1" sz="3000" lang="en-US">
                <a:solidFill>
                  <a:srgbClr val="FF0000"/>
                </a:solidFill>
              </a:rPr>
              <a:t>n</a:t>
            </a:r>
            <a:r>
              <a:rPr b="1" sz="3000" lang="en-US">
                <a:solidFill>
                  <a:srgbClr val="FF0000"/>
                </a:solidFill>
              </a:rPr>
              <a:t>)</a:t>
            </a:r>
            <a:r>
              <a:rPr b="1" sz="3000" lang="en-US">
                <a:solidFill>
                  <a:srgbClr val="000000"/>
                </a:solidFill>
              </a:rPr>
              <a:t> </a:t>
            </a:r>
            <a:r>
              <a:rPr b="1" sz="3000" lang="en-US">
                <a:solidFill>
                  <a:srgbClr val="000000"/>
                </a:solidFill>
              </a:rPr>
              <a:t> </a:t>
            </a:r>
            <a:r>
              <a:rPr b="1" sz="3000" lang="en-US">
                <a:solidFill>
                  <a:srgbClr val="000000"/>
                </a:solidFill>
              </a:rPr>
              <a:t>*</a:t>
            </a:r>
            <a:r>
              <a:rPr b="1" sz="3000" lang="en-US">
                <a:solidFill>
                  <a:srgbClr val="000000"/>
                </a:solidFill>
              </a:rPr>
              <a:t> </a:t>
            </a:r>
            <a:r>
              <a:rPr b="1" sz="3000" lang="en-US">
                <a:solidFill>
                  <a:srgbClr val="000000"/>
                </a:solidFill>
              </a:rPr>
              <a:t>आ</a:t>
            </a:r>
            <a:r>
              <a:rPr b="1" sz="3000" lang="en-US">
                <a:solidFill>
                  <a:srgbClr val="000000"/>
                </a:solidFill>
              </a:rPr>
              <a:t>र</a:t>
            </a:r>
            <a:r>
              <a:rPr b="1" sz="3000" lang="en-US">
                <a:solidFill>
                  <a:srgbClr val="000000"/>
                </a:solidFill>
              </a:rPr>
              <a:t>्थिक</a:t>
            </a:r>
            <a:r>
              <a:rPr b="1" sz="3000" lang="en-US">
                <a:solidFill>
                  <a:srgbClr val="000000"/>
                </a:solidFill>
              </a:rPr>
              <a:t> </a:t>
            </a:r>
            <a:r>
              <a:rPr b="1" sz="3000" lang="en-US">
                <a:solidFill>
                  <a:srgbClr val="000000"/>
                </a:solidFill>
              </a:rPr>
              <a:t>क्ष</a:t>
            </a:r>
            <a:r>
              <a:rPr b="1" sz="3000" lang="en-US">
                <a:solidFill>
                  <a:srgbClr val="000000"/>
                </a:solidFill>
              </a:rPr>
              <a:t>ेत्र</a:t>
            </a:r>
            <a:r>
              <a:rPr b="1" sz="3000" lang="en-US">
                <a:solidFill>
                  <a:srgbClr val="000000"/>
                </a:solidFill>
              </a:rPr>
              <a:t> में</a:t>
            </a:r>
            <a:r>
              <a:rPr b="1" sz="3000" lang="en-US">
                <a:solidFill>
                  <a:srgbClr val="000000"/>
                </a:solidFill>
              </a:rPr>
              <a:t> </a:t>
            </a:r>
            <a:r>
              <a:rPr b="1" sz="3000" lang="en-US">
                <a:solidFill>
                  <a:srgbClr val="000000"/>
                </a:solidFill>
              </a:rPr>
              <a:t>स</a:t>
            </a:r>
            <a:r>
              <a:rPr b="1" sz="3000" lang="en-US">
                <a:solidFill>
                  <a:srgbClr val="000000"/>
                </a:solidFill>
              </a:rPr>
              <a:t>ु</a:t>
            </a:r>
            <a:r>
              <a:rPr b="1" sz="3000" lang="en-US">
                <a:solidFill>
                  <a:srgbClr val="000000"/>
                </a:solidFill>
              </a:rPr>
              <a:t>धार</a:t>
            </a:r>
            <a:r>
              <a:rPr b="1" sz="3000" lang="en-US">
                <a:solidFill>
                  <a:srgbClr val="000000"/>
                </a:solidFill>
              </a:rPr>
              <a:t> </a:t>
            </a:r>
            <a:r>
              <a:rPr b="1" sz="3000" lang="en-US">
                <a:solidFill>
                  <a:srgbClr val="000000"/>
                </a:solidFill>
              </a:rPr>
              <a:t>-</a:t>
            </a:r>
            <a:r>
              <a:rPr b="1" sz="3000" lang="en-US">
                <a:solidFill>
                  <a:srgbClr val="000000"/>
                </a:solidFill>
              </a:rPr>
              <a:t> </a:t>
            </a:r>
            <a:r>
              <a:rPr b="1" sz="3000" lang="en-US">
                <a:solidFill>
                  <a:srgbClr val="000000"/>
                </a:solidFill>
              </a:rPr>
              <a:t> </a:t>
            </a:r>
            <a:r>
              <a:rPr b="1" sz="3000" lang="en-US">
                <a:solidFill>
                  <a:srgbClr val="000000"/>
                </a:solidFill>
              </a:rPr>
              <a:t> </a:t>
            </a:r>
            <a:r>
              <a:rPr b="1" sz="3000" lang="en-US">
                <a:solidFill>
                  <a:srgbClr val="000000"/>
                </a:solidFill>
              </a:rPr>
              <a:t> </a:t>
            </a:r>
            <a:r>
              <a:rPr b="1" sz="3000" lang="en-US">
                <a:solidFill>
                  <a:srgbClr val="000000"/>
                </a:solidFill>
              </a:rPr>
              <a:t> </a:t>
            </a:r>
            <a:r>
              <a:rPr b="1" sz="3000" lang="en-US">
                <a:solidFill>
                  <a:srgbClr val="000000"/>
                </a:solidFill>
              </a:rPr>
              <a:t> </a:t>
            </a:r>
            <a:r>
              <a:rPr b="1" sz="3000" lang="en-US">
                <a:solidFill>
                  <a:srgbClr val="000000"/>
                </a:solidFill>
              </a:rPr>
              <a:t> </a:t>
            </a:r>
            <a:r>
              <a:rPr b="1" sz="3000" lang="en-US">
                <a:solidFill>
                  <a:srgbClr val="000000"/>
                </a:solidFill>
              </a:rPr>
              <a:t> </a:t>
            </a:r>
            <a:r>
              <a:rPr b="1" sz="3000" lang="en-US">
                <a:solidFill>
                  <a:srgbClr val="000000"/>
                </a:solidFill>
              </a:rPr>
              <a:t> </a:t>
            </a:r>
            <a:r>
              <a:rPr b="1" sz="3000" lang="en-US">
                <a:solidFill>
                  <a:srgbClr val="000000"/>
                </a:solidFill>
              </a:rPr>
              <a:t> </a:t>
            </a:r>
            <a:r>
              <a:rPr b="1" sz="3000" lang="en-US">
                <a:solidFill>
                  <a:srgbClr val="000000"/>
                </a:solidFill>
              </a:rPr>
              <a:t> </a:t>
            </a:r>
            <a:r>
              <a:rPr b="1" sz="3000" lang="en-US">
                <a:solidFill>
                  <a:srgbClr val="000000"/>
                </a:solidFill>
              </a:rPr>
              <a:t> </a:t>
            </a:r>
            <a:r>
              <a:rPr b="1" sz="3000" lang="en-US">
                <a:solidFill>
                  <a:srgbClr val="000000"/>
                </a:solidFill>
              </a:rPr>
              <a:t> </a:t>
            </a:r>
            <a:r>
              <a:rPr b="1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1</a:t>
            </a:r>
            <a:r>
              <a:rPr b="0" sz="3000" lang="en-US">
                <a:solidFill>
                  <a:srgbClr val="000000"/>
                </a:solidFill>
              </a:rPr>
              <a:t>.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नियमित</a:t>
            </a:r>
            <a:r>
              <a:rPr b="0" sz="3000" lang="en-US">
                <a:solidFill>
                  <a:srgbClr val="000000"/>
                </a:solidFill>
              </a:rPr>
              <a:t> रूप</a:t>
            </a:r>
            <a:r>
              <a:rPr b="0" sz="3000" lang="en-US">
                <a:solidFill>
                  <a:srgbClr val="000000"/>
                </a:solidFill>
              </a:rPr>
              <a:t> से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क</a:t>
            </a:r>
            <a:r>
              <a:rPr b="0" sz="3000" lang="en-US">
                <a:solidFill>
                  <a:srgbClr val="000000"/>
                </a:solidFill>
              </a:rPr>
              <a:t>र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व</a:t>
            </a:r>
            <a:r>
              <a:rPr b="0" sz="3000" lang="en-US">
                <a:solidFill>
                  <a:srgbClr val="000000"/>
                </a:solidFill>
              </a:rPr>
              <a:t>स</a:t>
            </a:r>
            <a:r>
              <a:rPr b="0" sz="3000" lang="en-US">
                <a:solidFill>
                  <a:srgbClr val="000000"/>
                </a:solidFill>
              </a:rPr>
              <a:t>ूली</a:t>
            </a:r>
            <a:r>
              <a:rPr b="0" sz="3000" lang="en-US">
                <a:solidFill>
                  <a:srgbClr val="000000"/>
                </a:solidFill>
              </a:rPr>
              <a:t> करने</a:t>
            </a:r>
            <a:r>
              <a:rPr b="0" sz="3000" lang="en-US">
                <a:solidFill>
                  <a:srgbClr val="000000"/>
                </a:solidFill>
              </a:rPr>
              <a:t> हेतु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सरकारी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प</a:t>
            </a:r>
            <a:r>
              <a:rPr b="0" sz="3000" lang="en-US">
                <a:solidFill>
                  <a:srgbClr val="000000"/>
                </a:solidFill>
              </a:rPr>
              <a:t>द</a:t>
            </a:r>
            <a:r>
              <a:rPr b="0" sz="3000" lang="en-US">
                <a:solidFill>
                  <a:srgbClr val="000000"/>
                </a:solidFill>
              </a:rPr>
              <a:t>ाधिकारियों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की </a:t>
            </a:r>
            <a:r>
              <a:rPr b="0" sz="3000" lang="en-US">
                <a:solidFill>
                  <a:srgbClr val="000000"/>
                </a:solidFill>
              </a:rPr>
              <a:t>न</a:t>
            </a:r>
            <a:r>
              <a:rPr b="0" sz="3000" lang="en-US">
                <a:solidFill>
                  <a:srgbClr val="000000"/>
                </a:solidFill>
              </a:rPr>
              <a:t>ियुक्ति</a:t>
            </a:r>
            <a:r>
              <a:rPr b="0" sz="3000" lang="en-US">
                <a:solidFill>
                  <a:srgbClr val="000000"/>
                </a:solidFill>
              </a:rPr>
              <a:t>।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2</a:t>
            </a:r>
            <a:r>
              <a:rPr b="0" sz="3000" lang="en-US">
                <a:solidFill>
                  <a:srgbClr val="000000"/>
                </a:solidFill>
              </a:rPr>
              <a:t>.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ठ</a:t>
            </a:r>
            <a:r>
              <a:rPr b="0" sz="3000" lang="en-US">
                <a:solidFill>
                  <a:srgbClr val="000000"/>
                </a:solidFill>
              </a:rPr>
              <a:t>े</a:t>
            </a:r>
            <a:r>
              <a:rPr b="0" sz="3000" lang="en-US">
                <a:solidFill>
                  <a:srgbClr val="000000"/>
                </a:solidFill>
              </a:rPr>
              <a:t>केदार</a:t>
            </a:r>
            <a:r>
              <a:rPr b="0" sz="3000" lang="en-US">
                <a:solidFill>
                  <a:srgbClr val="000000"/>
                </a:solidFill>
              </a:rPr>
              <a:t>ो</a:t>
            </a:r>
            <a:r>
              <a:rPr b="0" sz="3000" lang="en-US">
                <a:solidFill>
                  <a:srgbClr val="000000"/>
                </a:solidFill>
              </a:rPr>
              <a:t>ं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क</a:t>
            </a:r>
            <a:r>
              <a:rPr b="0" sz="3000" lang="en-US">
                <a:solidFill>
                  <a:srgbClr val="000000"/>
                </a:solidFill>
              </a:rPr>
              <a:t>े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अनुचित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मुनाफों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क</a:t>
            </a:r>
            <a:r>
              <a:rPr b="0" sz="3000" lang="en-US">
                <a:solidFill>
                  <a:srgbClr val="000000"/>
                </a:solidFill>
              </a:rPr>
              <a:t>ा</a:t>
            </a:r>
            <a:r>
              <a:rPr b="0" sz="3000" lang="en-US">
                <a:solidFill>
                  <a:srgbClr val="000000"/>
                </a:solidFill>
              </a:rPr>
              <a:t> अंत</a:t>
            </a:r>
            <a:r>
              <a:rPr b="0" sz="3000" lang="en-US">
                <a:solidFill>
                  <a:srgbClr val="000000"/>
                </a:solidFill>
              </a:rPr>
              <a:t>,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स</a:t>
            </a:r>
            <a:r>
              <a:rPr b="0" sz="3000" lang="en-US">
                <a:solidFill>
                  <a:srgbClr val="000000"/>
                </a:solidFill>
              </a:rPr>
              <a:t>ट</a:t>
            </a:r>
            <a:r>
              <a:rPr b="0" sz="3000" lang="en-US">
                <a:solidFill>
                  <a:srgbClr val="000000"/>
                </a:solidFill>
              </a:rPr>
              <a:t>्</a:t>
            </a:r>
            <a:r>
              <a:rPr b="0" sz="3000" lang="en-US">
                <a:solidFill>
                  <a:srgbClr val="000000"/>
                </a:solidFill>
              </a:rPr>
              <a:t>ट</a:t>
            </a:r>
            <a:r>
              <a:rPr b="0" sz="3000" lang="en-US">
                <a:solidFill>
                  <a:srgbClr val="000000"/>
                </a:solidFill>
              </a:rPr>
              <a:t>ेबाज</a:t>
            </a:r>
            <a:r>
              <a:rPr b="0" sz="3000" lang="en-US">
                <a:solidFill>
                  <a:srgbClr val="000000"/>
                </a:solidFill>
              </a:rPr>
              <a:t>ी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प</a:t>
            </a:r>
            <a:r>
              <a:rPr b="0" sz="3000" lang="en-US">
                <a:solidFill>
                  <a:srgbClr val="000000"/>
                </a:solidFill>
              </a:rPr>
              <a:t>र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र</a:t>
            </a:r>
            <a:r>
              <a:rPr b="0" sz="3000" lang="en-US">
                <a:solidFill>
                  <a:srgbClr val="000000"/>
                </a:solidFill>
              </a:rPr>
              <a:t>ोक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औ</a:t>
            </a:r>
            <a:r>
              <a:rPr b="0" sz="3000" lang="en-US">
                <a:solidFill>
                  <a:srgbClr val="000000"/>
                </a:solidFill>
              </a:rPr>
              <a:t>र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ए</a:t>
            </a:r>
            <a:r>
              <a:rPr b="0" sz="3000" lang="en-US">
                <a:solidFill>
                  <a:srgbClr val="000000"/>
                </a:solidFill>
              </a:rPr>
              <a:t>क</a:t>
            </a:r>
            <a:r>
              <a:rPr b="0" sz="3000" lang="en-US">
                <a:solidFill>
                  <a:srgbClr val="000000"/>
                </a:solidFill>
              </a:rPr>
              <a:t>्</a:t>
            </a:r>
            <a:r>
              <a:rPr b="0" sz="3000" lang="en-US">
                <a:solidFill>
                  <a:srgbClr val="000000"/>
                </a:solidFill>
              </a:rPr>
              <a:t>स</a:t>
            </a:r>
            <a:r>
              <a:rPr b="0" sz="3000" lang="en-US">
                <a:solidFill>
                  <a:srgbClr val="000000"/>
                </a:solidFill>
              </a:rPr>
              <a:t>च</a:t>
            </a:r>
            <a:r>
              <a:rPr b="0" sz="3000" lang="en-US">
                <a:solidFill>
                  <a:srgbClr val="000000"/>
                </a:solidFill>
              </a:rPr>
              <a:t>ेंज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प</a:t>
            </a:r>
            <a:r>
              <a:rPr b="0" sz="3000" lang="en-US">
                <a:solidFill>
                  <a:srgbClr val="000000"/>
                </a:solidFill>
              </a:rPr>
              <a:t>र</a:t>
            </a:r>
            <a:r>
              <a:rPr b="0" sz="3000" lang="en-US">
                <a:solidFill>
                  <a:srgbClr val="000000"/>
                </a:solidFill>
              </a:rPr>
              <a:t> नियंत्रण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किया</a:t>
            </a:r>
            <a:r>
              <a:rPr b="0" sz="3000" lang="en-US">
                <a:solidFill>
                  <a:srgbClr val="000000"/>
                </a:solidFill>
              </a:rPr>
              <a:t>।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3</a:t>
            </a:r>
            <a:r>
              <a:rPr b="0" sz="3000" lang="en-US">
                <a:solidFill>
                  <a:srgbClr val="000000"/>
                </a:solidFill>
              </a:rPr>
              <a:t>.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बैंक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ऑ</a:t>
            </a:r>
            <a:r>
              <a:rPr b="0" sz="3000" lang="en-US">
                <a:solidFill>
                  <a:srgbClr val="000000"/>
                </a:solidFill>
              </a:rPr>
              <a:t>फ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फ</a:t>
            </a:r>
            <a:r>
              <a:rPr b="0" sz="3000" lang="en-US">
                <a:solidFill>
                  <a:srgbClr val="000000"/>
                </a:solidFill>
              </a:rPr>
              <a:t>्</a:t>
            </a:r>
            <a:r>
              <a:rPr b="0" sz="3000" lang="en-US">
                <a:solidFill>
                  <a:srgbClr val="000000"/>
                </a:solidFill>
              </a:rPr>
              <a:t>रांस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क</a:t>
            </a:r>
            <a:r>
              <a:rPr b="0" sz="3000" lang="en-US">
                <a:solidFill>
                  <a:srgbClr val="000000"/>
                </a:solidFill>
              </a:rPr>
              <a:t>ी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स</a:t>
            </a:r>
            <a:r>
              <a:rPr b="0" sz="3000" lang="en-US">
                <a:solidFill>
                  <a:srgbClr val="000000"/>
                </a:solidFill>
              </a:rPr>
              <a:t>्थापना</a:t>
            </a:r>
            <a:r>
              <a:rPr b="0" sz="3000" lang="en-US">
                <a:solidFill>
                  <a:srgbClr val="000000"/>
                </a:solidFill>
              </a:rPr>
              <a:t>।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4</a:t>
            </a:r>
            <a:r>
              <a:rPr b="0" sz="3000" lang="en-US">
                <a:solidFill>
                  <a:srgbClr val="000000"/>
                </a:solidFill>
              </a:rPr>
              <a:t>.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ब</a:t>
            </a:r>
            <a:r>
              <a:rPr b="0" sz="3000" lang="en-US">
                <a:solidFill>
                  <a:srgbClr val="000000"/>
                </a:solidFill>
              </a:rPr>
              <a:t>े</a:t>
            </a:r>
            <a:r>
              <a:rPr b="0" sz="3000" lang="en-US">
                <a:solidFill>
                  <a:srgbClr val="000000"/>
                </a:solidFill>
              </a:rPr>
              <a:t>र</a:t>
            </a:r>
            <a:r>
              <a:rPr b="0" sz="3000" lang="en-US">
                <a:solidFill>
                  <a:srgbClr val="000000"/>
                </a:solidFill>
              </a:rPr>
              <a:t>ो</a:t>
            </a:r>
            <a:r>
              <a:rPr b="0" sz="3000" lang="en-US">
                <a:solidFill>
                  <a:srgbClr val="000000"/>
                </a:solidFill>
              </a:rPr>
              <a:t>ज</a:t>
            </a:r>
            <a:r>
              <a:rPr b="0" sz="3000" lang="en-US">
                <a:solidFill>
                  <a:srgbClr val="000000"/>
                </a:solidFill>
              </a:rPr>
              <a:t>गारी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की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स</a:t>
            </a:r>
            <a:r>
              <a:rPr b="0" sz="3000" lang="en-US">
                <a:solidFill>
                  <a:srgbClr val="000000"/>
                </a:solidFill>
              </a:rPr>
              <a:t>म</a:t>
            </a:r>
            <a:r>
              <a:rPr b="0" sz="3000" lang="en-US">
                <a:solidFill>
                  <a:srgbClr val="000000"/>
                </a:solidFill>
              </a:rPr>
              <a:t>स</a:t>
            </a:r>
            <a:r>
              <a:rPr b="0" sz="3000" lang="en-US">
                <a:solidFill>
                  <a:srgbClr val="000000"/>
                </a:solidFill>
              </a:rPr>
              <a:t>्</a:t>
            </a:r>
            <a:r>
              <a:rPr b="0" sz="3000" lang="en-US">
                <a:solidFill>
                  <a:srgbClr val="000000"/>
                </a:solidFill>
              </a:rPr>
              <a:t>या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क</a:t>
            </a:r>
            <a:r>
              <a:rPr b="0" sz="3000" lang="en-US">
                <a:solidFill>
                  <a:srgbClr val="000000"/>
                </a:solidFill>
              </a:rPr>
              <a:t>ा</a:t>
            </a:r>
            <a:r>
              <a:rPr b="0" sz="3000" lang="en-US">
                <a:solidFill>
                  <a:srgbClr val="000000"/>
                </a:solidFill>
              </a:rPr>
              <a:t> समाधान</a:t>
            </a:r>
            <a:r>
              <a:rPr b="0" sz="3000" lang="en-US">
                <a:solidFill>
                  <a:srgbClr val="000000"/>
                </a:solidFill>
              </a:rPr>
              <a:t>,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न</a:t>
            </a:r>
            <a:r>
              <a:rPr b="0" sz="3000" lang="en-US">
                <a:solidFill>
                  <a:srgbClr val="000000"/>
                </a:solidFill>
              </a:rPr>
              <a:t>य</a:t>
            </a:r>
            <a:r>
              <a:rPr b="0" sz="3000" lang="en-US">
                <a:solidFill>
                  <a:srgbClr val="000000"/>
                </a:solidFill>
              </a:rPr>
              <a:t>ी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नहरों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क</a:t>
            </a:r>
            <a:r>
              <a:rPr b="0" sz="3000" lang="en-US">
                <a:solidFill>
                  <a:srgbClr val="000000"/>
                </a:solidFill>
              </a:rPr>
              <a:t>ी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ख</a:t>
            </a:r>
            <a:r>
              <a:rPr b="0" sz="3000" lang="en-US">
                <a:solidFill>
                  <a:srgbClr val="000000"/>
                </a:solidFill>
              </a:rPr>
              <a:t>ु</a:t>
            </a:r>
            <a:r>
              <a:rPr b="0" sz="3000" lang="en-US">
                <a:solidFill>
                  <a:srgbClr val="000000"/>
                </a:solidFill>
              </a:rPr>
              <a:t>दाई</a:t>
            </a:r>
            <a:r>
              <a:rPr b="0" sz="3000" lang="en-US">
                <a:solidFill>
                  <a:srgbClr val="000000"/>
                </a:solidFill>
              </a:rPr>
              <a:t>,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सड़कों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का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विस्तार</a:t>
            </a:r>
            <a:r>
              <a:rPr b="0" sz="3000" lang="en-US">
                <a:solidFill>
                  <a:srgbClr val="000000"/>
                </a:solidFill>
              </a:rPr>
              <a:t>,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ग</a:t>
            </a:r>
            <a:r>
              <a:rPr b="0" sz="3000" lang="en-US">
                <a:solidFill>
                  <a:srgbClr val="000000"/>
                </a:solidFill>
              </a:rPr>
              <a:t>ल</a:t>
            </a:r>
            <a:r>
              <a:rPr b="0" sz="3000" lang="en-US">
                <a:solidFill>
                  <a:srgbClr val="000000"/>
                </a:solidFill>
              </a:rPr>
              <a:t>ि</a:t>
            </a:r>
            <a:r>
              <a:rPr b="0" sz="3000" lang="en-US">
                <a:solidFill>
                  <a:srgbClr val="000000"/>
                </a:solidFill>
              </a:rPr>
              <a:t>यों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क</a:t>
            </a:r>
            <a:r>
              <a:rPr b="0" sz="3000" lang="en-US">
                <a:solidFill>
                  <a:srgbClr val="000000"/>
                </a:solidFill>
              </a:rPr>
              <a:t>ी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म</a:t>
            </a:r>
            <a:r>
              <a:rPr b="0" sz="3000" lang="en-US">
                <a:solidFill>
                  <a:srgbClr val="000000"/>
                </a:solidFill>
              </a:rPr>
              <a:t>र</a:t>
            </a:r>
            <a:r>
              <a:rPr b="0" sz="3000" lang="en-US">
                <a:solidFill>
                  <a:srgbClr val="000000"/>
                </a:solidFill>
              </a:rPr>
              <a:t>म्मत</a:t>
            </a:r>
            <a:r>
              <a:rPr b="0" sz="3000" lang="en-US">
                <a:solidFill>
                  <a:srgbClr val="000000"/>
                </a:solidFill>
              </a:rPr>
              <a:t> और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प</a:t>
            </a:r>
            <a:r>
              <a:rPr b="0" sz="3000" lang="en-US">
                <a:solidFill>
                  <a:srgbClr val="000000"/>
                </a:solidFill>
              </a:rPr>
              <a:t>े</a:t>
            </a:r>
            <a:r>
              <a:rPr b="0" sz="3000" lang="en-US">
                <a:solidFill>
                  <a:srgbClr val="000000"/>
                </a:solidFill>
              </a:rPr>
              <a:t>र</a:t>
            </a:r>
            <a:r>
              <a:rPr b="0" sz="3000" lang="en-US">
                <a:solidFill>
                  <a:srgbClr val="000000"/>
                </a:solidFill>
              </a:rPr>
              <a:t>िस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क</a:t>
            </a:r>
            <a:r>
              <a:rPr b="0" sz="3000" lang="en-US">
                <a:solidFill>
                  <a:srgbClr val="000000"/>
                </a:solidFill>
              </a:rPr>
              <a:t>ी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सुन्दरता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ह</a:t>
            </a:r>
            <a:r>
              <a:rPr b="0" sz="3000" lang="en-US">
                <a:solidFill>
                  <a:srgbClr val="000000"/>
                </a:solidFill>
              </a:rPr>
              <a:t>े</a:t>
            </a:r>
            <a:r>
              <a:rPr b="0" sz="3000" lang="en-US">
                <a:solidFill>
                  <a:srgbClr val="000000"/>
                </a:solidFill>
              </a:rPr>
              <a:t>त</a:t>
            </a:r>
            <a:r>
              <a:rPr b="0" sz="3000" lang="en-US">
                <a:solidFill>
                  <a:srgbClr val="000000"/>
                </a:solidFill>
              </a:rPr>
              <a:t>ु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की </a:t>
            </a:r>
            <a:r>
              <a:rPr b="0" sz="3000" lang="en-US">
                <a:solidFill>
                  <a:srgbClr val="000000"/>
                </a:solidFill>
              </a:rPr>
              <a:t>कार्य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क</a:t>
            </a:r>
            <a:r>
              <a:rPr b="0" sz="3000" lang="en-US">
                <a:solidFill>
                  <a:srgbClr val="000000"/>
                </a:solidFill>
              </a:rPr>
              <a:t>ि</a:t>
            </a:r>
            <a:r>
              <a:rPr b="0" sz="3000" lang="en-US">
                <a:solidFill>
                  <a:srgbClr val="000000"/>
                </a:solidFill>
              </a:rPr>
              <a:t>य</a:t>
            </a:r>
            <a:r>
              <a:rPr b="0" sz="3000" lang="en-US">
                <a:solidFill>
                  <a:srgbClr val="000000"/>
                </a:solidFill>
              </a:rPr>
              <a:t>े</a:t>
            </a:r>
            <a:r>
              <a:rPr b="0" sz="3000" lang="en-US">
                <a:solidFill>
                  <a:srgbClr val="000000"/>
                </a:solidFill>
              </a:rPr>
              <a:t> </a:t>
            </a:r>
            <a:r>
              <a:rPr b="0" sz="3000" lang="en-US">
                <a:solidFill>
                  <a:srgbClr val="000000"/>
                </a:solidFill>
              </a:rPr>
              <a:t>ग</a:t>
            </a:r>
            <a:r>
              <a:rPr b="0" sz="3000" lang="en-US">
                <a:solidFill>
                  <a:srgbClr val="000000"/>
                </a:solidFill>
              </a:rPr>
              <a:t>य</a:t>
            </a:r>
            <a:r>
              <a:rPr b="0" sz="3000" lang="en-US">
                <a:solidFill>
                  <a:srgbClr val="000000"/>
                </a:solidFill>
              </a:rPr>
              <a:t>े</a:t>
            </a:r>
            <a:r>
              <a:rPr b="0" sz="3000" lang="en-US">
                <a:solidFill>
                  <a:srgbClr val="000000"/>
                </a:solidFill>
              </a:rPr>
              <a:t>।</a:t>
            </a:r>
            <a:r>
              <a:rPr b="1" sz="3000" lang="en-US">
                <a:solidFill>
                  <a:srgbClr val="FF0000"/>
                </a:solidFill>
              </a:rPr>
              <a:t> </a:t>
            </a:r>
            <a:endParaRPr b="1" sz="3000"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589" name="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b="1" lang="en-US"/>
              <a:t>*</a:t>
            </a:r>
            <a:r>
              <a:rPr b="1" lang="en-US"/>
              <a:t> </a:t>
            </a:r>
            <a:r>
              <a:rPr b="1" lang="en-US"/>
              <a:t>प</a:t>
            </a:r>
            <a:r>
              <a:rPr b="1" lang="en-US"/>
              <a:t>्</a:t>
            </a:r>
            <a:r>
              <a:rPr b="1" lang="en-US"/>
              <a:t>र</a:t>
            </a:r>
            <a:r>
              <a:rPr b="1" lang="en-US"/>
              <a:t>श</a:t>
            </a:r>
            <a:r>
              <a:rPr b="1" lang="en-US"/>
              <a:t>ासनिक</a:t>
            </a:r>
            <a:r>
              <a:rPr b="1" lang="en-US"/>
              <a:t> </a:t>
            </a:r>
            <a:r>
              <a:rPr b="1" lang="en-US"/>
              <a:t>स</a:t>
            </a:r>
            <a:r>
              <a:rPr b="1" lang="en-US"/>
              <a:t>ुधार</a:t>
            </a:r>
            <a:r>
              <a:rPr b="1" lang="en-US"/>
              <a:t> </a:t>
            </a:r>
            <a:r>
              <a:rPr b="1" lang="en-US"/>
              <a:t>-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0" lang="en-US"/>
              <a:t> </a:t>
            </a:r>
            <a:r>
              <a:rPr b="0" lang="en-US"/>
              <a:t>1</a:t>
            </a:r>
            <a:r>
              <a:rPr b="0" lang="en-US"/>
              <a:t>.</a:t>
            </a:r>
            <a:r>
              <a:rPr b="0" lang="en-US"/>
              <a:t> </a:t>
            </a:r>
            <a:r>
              <a:rPr b="0" lang="en-US"/>
              <a:t>केन्द्रीय</a:t>
            </a:r>
            <a:r>
              <a:rPr b="0" lang="en-US"/>
              <a:t> </a:t>
            </a:r>
            <a:r>
              <a:rPr b="0" lang="en-US"/>
              <a:t>त</a:t>
            </a:r>
            <a:r>
              <a:rPr b="0" lang="en-US"/>
              <a:t>था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्</a:t>
            </a:r>
            <a:r>
              <a:rPr b="0" lang="en-US"/>
              <a:t>थ</a:t>
            </a:r>
            <a:r>
              <a:rPr b="0" lang="en-US"/>
              <a:t>ानीय</a:t>
            </a:r>
            <a:r>
              <a:rPr b="0" lang="en-US"/>
              <a:t> </a:t>
            </a:r>
            <a:r>
              <a:rPr b="0" lang="en-US"/>
              <a:t>श</a:t>
            </a:r>
            <a:r>
              <a:rPr b="0" lang="en-US"/>
              <a:t>ासन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ो</a:t>
            </a:r>
            <a:r>
              <a:rPr b="0" lang="en-US"/>
              <a:t> </a:t>
            </a:r>
            <a:r>
              <a:rPr b="0" lang="en-US"/>
              <a:t>प</a:t>
            </a:r>
            <a:r>
              <a:rPr b="0" lang="en-US"/>
              <a:t>ू</a:t>
            </a:r>
            <a:r>
              <a:rPr b="0" lang="en-US"/>
              <a:t>र्णतः</a:t>
            </a:r>
            <a:r>
              <a:rPr b="0" lang="en-US"/>
              <a:t> </a:t>
            </a:r>
            <a:r>
              <a:rPr b="0" lang="en-US"/>
              <a:t>केन्द्रित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र</a:t>
            </a:r>
            <a:r>
              <a:rPr b="0" lang="en-US"/>
              <a:t>क</a:t>
            </a:r>
            <a:r>
              <a:rPr b="0" lang="en-US"/>
              <a:t>े</a:t>
            </a:r>
            <a:r>
              <a:rPr b="0" lang="en-US"/>
              <a:t> </a:t>
            </a:r>
            <a:r>
              <a:rPr b="0" lang="en-US"/>
              <a:t>ज</a:t>
            </a:r>
            <a:r>
              <a:rPr b="0" lang="en-US"/>
              <a:t>न</a:t>
            </a:r>
            <a:r>
              <a:rPr b="0" lang="en-US"/>
              <a:t>ता</a:t>
            </a:r>
            <a:r>
              <a:rPr b="0" lang="en-US"/>
              <a:t> को</a:t>
            </a:r>
            <a:r>
              <a:rPr b="0" lang="en-US"/>
              <a:t> </a:t>
            </a:r>
            <a:r>
              <a:rPr b="0" lang="en-US"/>
              <a:t>र</a:t>
            </a:r>
            <a:r>
              <a:rPr b="0" lang="en-US"/>
              <a:t>ा</a:t>
            </a:r>
            <a:r>
              <a:rPr b="0" lang="en-US"/>
              <a:t>ज</a:t>
            </a:r>
            <a:r>
              <a:rPr b="0" lang="en-US"/>
              <a:t>न</a:t>
            </a:r>
            <a:r>
              <a:rPr b="0" lang="en-US"/>
              <a:t>ीतिक</a:t>
            </a:r>
            <a:r>
              <a:rPr b="0" lang="en-US"/>
              <a:t> </a:t>
            </a:r>
            <a:r>
              <a:rPr b="0" lang="en-US"/>
              <a:t>अ</a:t>
            </a:r>
            <a:r>
              <a:rPr b="0" lang="en-US"/>
              <a:t>ध</a:t>
            </a:r>
            <a:r>
              <a:rPr b="0" lang="en-US"/>
              <a:t>िकारों</a:t>
            </a:r>
            <a:r>
              <a:rPr b="0" lang="en-US"/>
              <a:t> से</a:t>
            </a:r>
            <a:r>
              <a:rPr b="0" lang="en-US"/>
              <a:t> </a:t>
            </a:r>
            <a:r>
              <a:rPr b="0" lang="en-US"/>
              <a:t>व</a:t>
            </a:r>
            <a:r>
              <a:rPr b="0" lang="en-US"/>
              <a:t>ं</a:t>
            </a:r>
            <a:r>
              <a:rPr b="0" lang="en-US"/>
              <a:t>चित</a:t>
            </a:r>
            <a:r>
              <a:rPr b="0" lang="en-US"/>
              <a:t> कर</a:t>
            </a:r>
            <a:r>
              <a:rPr b="0" lang="en-US"/>
              <a:t> दिया</a:t>
            </a:r>
            <a:r>
              <a:rPr b="0" lang="en-US"/>
              <a:t>।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2</a:t>
            </a:r>
            <a:r>
              <a:rPr b="0" lang="en-US"/>
              <a:t>.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ड</a:t>
            </a:r>
            <a:r>
              <a:rPr b="0" lang="en-US"/>
              <a:t>ि</a:t>
            </a:r>
            <a:r>
              <a:rPr b="0" lang="en-US"/>
              <a:t>प</a:t>
            </a:r>
            <a:r>
              <a:rPr b="0" lang="en-US"/>
              <a:t>ा</a:t>
            </a:r>
            <a:r>
              <a:rPr b="0" lang="en-US"/>
              <a:t>र्टमें</a:t>
            </a:r>
            <a:r>
              <a:rPr b="0" lang="en-US"/>
              <a:t>ट्स</a:t>
            </a:r>
            <a:r>
              <a:rPr b="0" lang="en-US"/>
              <a:t> </a:t>
            </a:r>
            <a:r>
              <a:rPr b="0" lang="en-US"/>
              <a:t>त</a:t>
            </a:r>
            <a:r>
              <a:rPr b="0" lang="en-US"/>
              <a:t>था</a:t>
            </a:r>
            <a:r>
              <a:rPr b="0" lang="en-US"/>
              <a:t> </a:t>
            </a:r>
            <a:r>
              <a:rPr b="0" lang="en-US"/>
              <a:t>ड</a:t>
            </a:r>
            <a:r>
              <a:rPr b="0" lang="en-US"/>
              <a:t>ि</a:t>
            </a:r>
            <a:r>
              <a:rPr b="0" lang="en-US"/>
              <a:t>स</a:t>
            </a:r>
            <a:r>
              <a:rPr b="0" lang="en-US"/>
              <a:t>्</a:t>
            </a:r>
            <a:r>
              <a:rPr b="0" lang="en-US"/>
              <a:t>ट</a:t>
            </a:r>
            <a:r>
              <a:rPr b="0" lang="en-US"/>
              <a:t>्रिक्ट</a:t>
            </a:r>
            <a:r>
              <a:rPr b="0" lang="en-US"/>
              <a:t>स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े</a:t>
            </a:r>
            <a:r>
              <a:rPr b="0" lang="en-US"/>
              <a:t> </a:t>
            </a:r>
            <a:r>
              <a:rPr b="0" lang="en-US"/>
              <a:t>न</a:t>
            </a:r>
            <a:r>
              <a:rPr b="0" lang="en-US"/>
              <a:t>ि</a:t>
            </a:r>
            <a:r>
              <a:rPr b="0" lang="en-US"/>
              <a:t>र</a:t>
            </a:r>
            <a:r>
              <a:rPr b="0" lang="en-US"/>
              <a:t>्</a:t>
            </a:r>
            <a:r>
              <a:rPr b="0" lang="en-US"/>
              <a:t>व</a:t>
            </a:r>
            <a:r>
              <a:rPr b="0" lang="en-US"/>
              <a:t>ाचित</a:t>
            </a:r>
            <a:r>
              <a:rPr b="0" lang="en-US"/>
              <a:t> </a:t>
            </a:r>
            <a:r>
              <a:rPr b="0" lang="en-US"/>
              <a:t>प</a:t>
            </a:r>
            <a:r>
              <a:rPr b="0" lang="en-US"/>
              <a:t>द</a:t>
            </a:r>
            <a:r>
              <a:rPr b="0" lang="en-US"/>
              <a:t>ाधिकारियों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े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्</a:t>
            </a:r>
            <a:r>
              <a:rPr b="0" lang="en-US"/>
              <a:t>थान</a:t>
            </a:r>
            <a:r>
              <a:rPr b="0" lang="en-US"/>
              <a:t> पर</a:t>
            </a:r>
            <a:r>
              <a:rPr b="0" lang="en-US"/>
              <a:t> </a:t>
            </a:r>
            <a:r>
              <a:rPr b="0" lang="en-US"/>
              <a:t>प</a:t>
            </a:r>
            <a:r>
              <a:rPr b="0" lang="en-US"/>
              <a:t>्</a:t>
            </a:r>
            <a:r>
              <a:rPr b="0" lang="en-US"/>
              <a:t>र</a:t>
            </a:r>
            <a:r>
              <a:rPr b="0" lang="en-US"/>
              <a:t>ी</a:t>
            </a:r>
            <a:r>
              <a:rPr b="0" lang="en-US"/>
              <a:t>फ</a:t>
            </a:r>
            <a:r>
              <a:rPr b="0" lang="en-US"/>
              <a:t>े</a:t>
            </a:r>
            <a:r>
              <a:rPr b="0" lang="en-US"/>
              <a:t>क</a:t>
            </a:r>
            <a:r>
              <a:rPr b="0" lang="en-US"/>
              <a:t>्</a:t>
            </a:r>
            <a:r>
              <a:rPr b="0" lang="en-US"/>
              <a:t>ट</a:t>
            </a:r>
            <a:r>
              <a:rPr b="0" lang="en-US"/>
              <a:t>्</a:t>
            </a:r>
            <a:r>
              <a:rPr b="0" lang="en-US"/>
              <a:t>स</a:t>
            </a:r>
            <a:r>
              <a:rPr b="0" lang="en-US"/>
              <a:t> </a:t>
            </a:r>
            <a:r>
              <a:rPr b="0" lang="en-US"/>
              <a:t>त</a:t>
            </a:r>
            <a:r>
              <a:rPr b="0" lang="en-US"/>
              <a:t>था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ब</a:t>
            </a:r>
            <a:r>
              <a:rPr b="0" lang="en-US"/>
              <a:t>प</a:t>
            </a:r>
            <a:r>
              <a:rPr b="0" lang="en-US"/>
              <a:t>्</a:t>
            </a:r>
            <a:r>
              <a:rPr b="0" lang="en-US"/>
              <a:t>र</a:t>
            </a:r>
            <a:r>
              <a:rPr b="0" lang="en-US"/>
              <a:t>ी</a:t>
            </a:r>
            <a:r>
              <a:rPr b="0" lang="en-US"/>
              <a:t>फ</a:t>
            </a:r>
            <a:r>
              <a:rPr b="0" lang="en-US"/>
              <a:t>े</a:t>
            </a:r>
            <a:r>
              <a:rPr b="0" lang="en-US"/>
              <a:t>क</a:t>
            </a:r>
            <a:r>
              <a:rPr b="0" lang="en-US"/>
              <a:t>्</a:t>
            </a:r>
            <a:r>
              <a:rPr b="0" lang="en-US"/>
              <a:t>ट</a:t>
            </a:r>
            <a:r>
              <a:rPr b="0" lang="en-US"/>
              <a:t>्</a:t>
            </a:r>
            <a:r>
              <a:rPr b="0" lang="en-US"/>
              <a:t>स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ी</a:t>
            </a:r>
            <a:r>
              <a:rPr b="0" lang="en-US"/>
              <a:t> </a:t>
            </a:r>
            <a:r>
              <a:rPr b="0" lang="en-US"/>
              <a:t>न</a:t>
            </a:r>
            <a:r>
              <a:rPr b="0" lang="en-US"/>
              <a:t>ियुक्ति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्</a:t>
            </a:r>
            <a:r>
              <a:rPr b="0" lang="en-US"/>
              <a:t>व</a:t>
            </a:r>
            <a:r>
              <a:rPr b="0" lang="en-US"/>
              <a:t>य</a:t>
            </a:r>
            <a:r>
              <a:rPr b="0" lang="en-US"/>
              <a:t>ं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र</a:t>
            </a:r>
            <a:r>
              <a:rPr b="0" lang="en-US"/>
              <a:t>न</a:t>
            </a:r>
            <a:r>
              <a:rPr b="0" lang="en-US"/>
              <a:t>े</a:t>
            </a:r>
            <a:r>
              <a:rPr b="0" lang="en-US"/>
              <a:t> </a:t>
            </a:r>
            <a:r>
              <a:rPr b="0" lang="en-US"/>
              <a:t>ल</a:t>
            </a:r>
            <a:r>
              <a:rPr b="0" lang="en-US"/>
              <a:t>गा</a:t>
            </a:r>
            <a:r>
              <a:rPr b="0" lang="en-US"/>
              <a:t>।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1" lang="en-US"/>
              <a:t>*</a:t>
            </a:r>
            <a:r>
              <a:rPr b="1" lang="en-US"/>
              <a:t> </a:t>
            </a:r>
            <a:r>
              <a:rPr b="1" lang="en-US"/>
              <a:t>श</a:t>
            </a:r>
            <a:r>
              <a:rPr b="1" lang="en-US"/>
              <a:t>ि</a:t>
            </a:r>
            <a:r>
              <a:rPr b="1" lang="en-US"/>
              <a:t>क्षा</a:t>
            </a:r>
            <a:r>
              <a:rPr b="1" lang="en-US"/>
              <a:t> </a:t>
            </a:r>
            <a:r>
              <a:rPr b="1" lang="en-US"/>
              <a:t>क</a:t>
            </a:r>
            <a:r>
              <a:rPr b="1" lang="en-US"/>
              <a:t>े</a:t>
            </a:r>
            <a:r>
              <a:rPr b="1" lang="en-US"/>
              <a:t> क्षेत्र</a:t>
            </a:r>
            <a:r>
              <a:rPr b="1" lang="en-US"/>
              <a:t> में</a:t>
            </a:r>
            <a:r>
              <a:rPr b="1" lang="en-US"/>
              <a:t> </a:t>
            </a:r>
            <a:r>
              <a:rPr b="1" lang="en-US"/>
              <a:t>स</a:t>
            </a:r>
            <a:r>
              <a:rPr b="1" lang="en-US"/>
              <a:t>ु</a:t>
            </a:r>
            <a:r>
              <a:rPr b="1" lang="en-US"/>
              <a:t>धार</a:t>
            </a:r>
            <a:r>
              <a:rPr b="1" lang="en-US"/>
              <a:t> </a:t>
            </a:r>
            <a:r>
              <a:rPr b="1" lang="en-US"/>
              <a:t>-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0" lang="en-US"/>
              <a:t>1</a:t>
            </a:r>
            <a:r>
              <a:rPr b="0" lang="en-US"/>
              <a:t>.</a:t>
            </a:r>
            <a:r>
              <a:rPr b="0" lang="en-US"/>
              <a:t> </a:t>
            </a:r>
            <a:r>
              <a:rPr b="0" lang="en-US"/>
              <a:t>र</a:t>
            </a:r>
            <a:r>
              <a:rPr b="0" lang="en-US"/>
              <a:t>ा</a:t>
            </a:r>
            <a:r>
              <a:rPr b="0" lang="en-US"/>
              <a:t>ष</a:t>
            </a:r>
            <a:r>
              <a:rPr b="0" lang="en-US"/>
              <a:t>्ट्रीय</a:t>
            </a:r>
            <a:r>
              <a:rPr b="0" lang="en-US"/>
              <a:t> </a:t>
            </a:r>
            <a:r>
              <a:rPr b="0" lang="en-US"/>
              <a:t>श</a:t>
            </a:r>
            <a:r>
              <a:rPr b="0" lang="en-US"/>
              <a:t>िक्षा</a:t>
            </a:r>
            <a:r>
              <a:rPr b="0" lang="en-US"/>
              <a:t> </a:t>
            </a:r>
            <a:r>
              <a:rPr b="0" lang="en-US"/>
              <a:t>य</a:t>
            </a:r>
            <a:r>
              <a:rPr b="0" lang="en-US"/>
              <a:t>ो</a:t>
            </a:r>
            <a:r>
              <a:rPr b="0" lang="en-US"/>
              <a:t>जना</a:t>
            </a:r>
            <a:r>
              <a:rPr b="0" lang="en-US"/>
              <a:t> </a:t>
            </a:r>
            <a:r>
              <a:rPr b="0" lang="en-US"/>
              <a:t>ल</a:t>
            </a:r>
            <a:r>
              <a:rPr b="0" lang="en-US"/>
              <a:t>ागू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ी</a:t>
            </a:r>
            <a:r>
              <a:rPr b="0" lang="en-US"/>
              <a:t>।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2</a:t>
            </a:r>
            <a:r>
              <a:rPr b="0" lang="en-US"/>
              <a:t>.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न</a:t>
            </a:r>
            <a:r>
              <a:rPr b="0" lang="en-US"/>
              <a:t>्</a:t>
            </a:r>
            <a:r>
              <a:rPr b="0" lang="en-US"/>
              <a:t> </a:t>
            </a:r>
            <a:r>
              <a:rPr b="0" lang="en-US"/>
              <a:t>1</a:t>
            </a:r>
            <a:r>
              <a:rPr b="0" lang="en-US"/>
              <a:t>8</a:t>
            </a:r>
            <a:r>
              <a:rPr b="0" lang="en-US"/>
              <a:t>0</a:t>
            </a:r>
            <a:r>
              <a:rPr b="0" lang="en-US"/>
              <a:t>2</a:t>
            </a:r>
            <a:r>
              <a:rPr b="0" lang="en-US"/>
              <a:t> </a:t>
            </a:r>
            <a:r>
              <a:rPr b="0" lang="en-US"/>
              <a:t>ई</a:t>
            </a:r>
            <a:r>
              <a:rPr b="0" lang="en-US"/>
              <a:t>.</a:t>
            </a:r>
            <a:r>
              <a:rPr b="0" lang="en-US"/>
              <a:t> </a:t>
            </a:r>
            <a:r>
              <a:rPr b="0" lang="en-US"/>
              <a:t>म</a:t>
            </a:r>
            <a:r>
              <a:rPr b="0" lang="en-US"/>
              <a:t>ें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र</a:t>
            </a:r>
            <a:r>
              <a:rPr b="0" lang="en-US"/>
              <a:t>कारी</a:t>
            </a:r>
            <a:r>
              <a:rPr b="0" lang="en-US"/>
              <a:t> </a:t>
            </a:r>
            <a:r>
              <a:rPr b="0" lang="en-US"/>
              <a:t>न</a:t>
            </a:r>
            <a:r>
              <a:rPr b="0" lang="en-US"/>
              <a:t>ि</a:t>
            </a:r>
            <a:r>
              <a:rPr b="0" lang="en-US"/>
              <a:t>यंत्रण</a:t>
            </a:r>
            <a:r>
              <a:rPr b="0" lang="en-US"/>
              <a:t> </a:t>
            </a:r>
            <a:r>
              <a:rPr b="0" lang="en-US"/>
              <a:t>म</a:t>
            </a:r>
            <a:r>
              <a:rPr b="0" lang="en-US"/>
              <a:t>ें</a:t>
            </a:r>
            <a:r>
              <a:rPr b="0" lang="en-US"/>
              <a:t> </a:t>
            </a:r>
            <a:r>
              <a:rPr b="0" lang="en-US"/>
              <a:t>ल</a:t>
            </a:r>
            <a:r>
              <a:rPr b="0" lang="en-US"/>
              <a:t>ा</a:t>
            </a:r>
            <a:r>
              <a:rPr b="0" lang="en-US"/>
              <a:t>इ</a:t>
            </a:r>
            <a:r>
              <a:rPr b="0" lang="en-US"/>
              <a:t>स</a:t>
            </a:r>
            <a:r>
              <a:rPr b="0" lang="en-US"/>
              <a:t>ी</a:t>
            </a:r>
            <a:r>
              <a:rPr b="0" lang="en-US"/>
              <a:t>ज</a:t>
            </a:r>
            <a:r>
              <a:rPr b="0" lang="en-US"/>
              <a:t>(</a:t>
            </a:r>
            <a:r>
              <a:rPr b="0" lang="en-US"/>
              <a:t> </a:t>
            </a:r>
            <a:r>
              <a:rPr b="0" lang="en-US"/>
              <a:t>द</a:t>
            </a:r>
            <a:r>
              <a:rPr b="0" lang="en-US"/>
              <a:t>े</a:t>
            </a:r>
            <a:r>
              <a:rPr b="0" lang="en-US"/>
              <a:t>श</a:t>
            </a:r>
            <a:r>
              <a:rPr b="0" lang="en-US"/>
              <a:t> </a:t>
            </a:r>
            <a:r>
              <a:rPr b="0" lang="en-US"/>
              <a:t>भ</a:t>
            </a:r>
            <a:r>
              <a:rPr b="0" lang="en-US"/>
              <a:t>क</a:t>
            </a:r>
            <a:r>
              <a:rPr b="0" lang="en-US"/>
              <a:t>्ति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ी</a:t>
            </a:r>
            <a:r>
              <a:rPr b="0" lang="en-US"/>
              <a:t> </a:t>
            </a:r>
            <a:r>
              <a:rPr b="0" lang="en-US"/>
              <a:t>श</a:t>
            </a:r>
            <a:r>
              <a:rPr b="0" lang="en-US"/>
              <a:t>ि</a:t>
            </a:r>
            <a:r>
              <a:rPr b="0" lang="en-US"/>
              <a:t>श</a:t>
            </a:r>
            <a:r>
              <a:rPr b="0" lang="en-US"/>
              <a:t>ु</a:t>
            </a:r>
            <a:r>
              <a:rPr b="0" lang="en-US"/>
              <a:t>-</a:t>
            </a:r>
            <a:r>
              <a:rPr b="0" lang="en-US"/>
              <a:t>प</a:t>
            </a:r>
            <a:r>
              <a:rPr b="0" lang="en-US"/>
              <a:t>ा</a:t>
            </a:r>
            <a:r>
              <a:rPr b="0" lang="en-US"/>
              <a:t>ठ</a:t>
            </a:r>
            <a:r>
              <a:rPr b="0" lang="en-US"/>
              <a:t>श</a:t>
            </a:r>
            <a:r>
              <a:rPr b="0" lang="en-US"/>
              <a:t>ा</a:t>
            </a:r>
            <a:r>
              <a:rPr b="0" lang="en-US"/>
              <a:t>ल</a:t>
            </a:r>
            <a:r>
              <a:rPr b="0" lang="en-US"/>
              <a:t>ा</a:t>
            </a:r>
            <a:r>
              <a:rPr b="0" lang="en-US"/>
              <a:t>)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ी</a:t>
            </a:r>
            <a:r>
              <a:rPr b="0" lang="en-US"/>
              <a:t> स्थापना</a:t>
            </a:r>
            <a:r>
              <a:rPr b="0" lang="en-US"/>
              <a:t>।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3</a:t>
            </a:r>
            <a:r>
              <a:rPr b="0" lang="en-US"/>
              <a:t>.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न</a:t>
            </a:r>
            <a:r>
              <a:rPr b="0" lang="en-US"/>
              <a:t>्</a:t>
            </a:r>
            <a:r>
              <a:rPr b="0" lang="en-US"/>
              <a:t> </a:t>
            </a:r>
            <a:r>
              <a:rPr b="0" lang="en-US"/>
              <a:t>1</a:t>
            </a:r>
            <a:r>
              <a:rPr b="0" lang="en-US"/>
              <a:t>8</a:t>
            </a:r>
            <a:r>
              <a:rPr b="0" lang="en-US"/>
              <a:t>0</a:t>
            </a:r>
            <a:r>
              <a:rPr b="0" lang="en-US"/>
              <a:t>8</a:t>
            </a:r>
            <a:r>
              <a:rPr b="0" lang="en-US"/>
              <a:t> </a:t>
            </a:r>
            <a:r>
              <a:rPr b="0" lang="en-US"/>
              <a:t>ई</a:t>
            </a:r>
            <a:r>
              <a:rPr b="0" lang="en-US"/>
              <a:t>.</a:t>
            </a:r>
            <a:r>
              <a:rPr b="0" lang="en-US"/>
              <a:t> </a:t>
            </a:r>
            <a:r>
              <a:rPr b="0" lang="en-US"/>
              <a:t>म</a:t>
            </a:r>
            <a:r>
              <a:rPr b="0" lang="en-US"/>
              <a:t>ें</a:t>
            </a:r>
            <a:r>
              <a:rPr b="0" lang="en-US"/>
              <a:t> </a:t>
            </a:r>
            <a:r>
              <a:rPr b="0" lang="en-US"/>
              <a:t>य</a:t>
            </a:r>
            <a:r>
              <a:rPr b="0" lang="en-US"/>
              <a:t>ू</a:t>
            </a:r>
            <a:r>
              <a:rPr b="0" lang="en-US"/>
              <a:t>न</a:t>
            </a:r>
            <a:r>
              <a:rPr b="0" lang="en-US"/>
              <a:t>ि</a:t>
            </a:r>
            <a:r>
              <a:rPr b="0" lang="en-US"/>
              <a:t>व</a:t>
            </a:r>
            <a:r>
              <a:rPr b="0" lang="en-US"/>
              <a:t>र</a:t>
            </a:r>
            <a:r>
              <a:rPr b="0" lang="en-US"/>
              <a:t>्</a:t>
            </a:r>
            <a:r>
              <a:rPr b="0" lang="en-US"/>
              <a:t>स</a:t>
            </a:r>
            <a:r>
              <a:rPr b="0" lang="en-US"/>
              <a:t>ि</a:t>
            </a:r>
            <a:r>
              <a:rPr b="0" lang="en-US"/>
              <a:t>ट</a:t>
            </a:r>
            <a:r>
              <a:rPr b="0" lang="en-US"/>
              <a:t>े</a:t>
            </a:r>
            <a:r>
              <a:rPr b="0" lang="en-US"/>
              <a:t>(</a:t>
            </a:r>
            <a:r>
              <a:rPr b="0" lang="en-US"/>
              <a:t>University)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ी</a:t>
            </a:r>
            <a:r>
              <a:rPr b="0" lang="en-US"/>
              <a:t> स्थापना</a:t>
            </a:r>
            <a:r>
              <a:rPr b="0" lang="en-US"/>
              <a:t>।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0" lang="en-US"/>
              <a:t> </a:t>
            </a:r>
            <a:r>
              <a:rPr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598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b="0" lang="en-US"/>
              <a:t>4</a:t>
            </a:r>
            <a:r>
              <a:rPr b="0" lang="en-US"/>
              <a:t>.</a:t>
            </a:r>
            <a:r>
              <a:rPr b="0" lang="en-US"/>
              <a:t> </a:t>
            </a:r>
            <a:r>
              <a:rPr b="0" lang="en-US"/>
              <a:t>इ</a:t>
            </a:r>
            <a:r>
              <a:rPr b="0" lang="en-US"/>
              <a:t>ं</a:t>
            </a:r>
            <a:r>
              <a:rPr b="0" lang="en-US"/>
              <a:t>स</a:t>
            </a:r>
            <a:r>
              <a:rPr b="0" lang="en-US"/>
              <a:t>्</a:t>
            </a:r>
            <a:r>
              <a:rPr b="0" lang="en-US"/>
              <a:t>ट</a:t>
            </a:r>
            <a:r>
              <a:rPr b="0" lang="en-US"/>
              <a:t>ीट्यूट</a:t>
            </a:r>
            <a:r>
              <a:rPr b="0" lang="en-US"/>
              <a:t> ऑफ</a:t>
            </a:r>
            <a:r>
              <a:rPr b="0" lang="en-US"/>
              <a:t> फ्रांस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ी</a:t>
            </a:r>
            <a:r>
              <a:rPr b="0" lang="en-US"/>
              <a:t> स्थापना</a:t>
            </a:r>
            <a:r>
              <a:rPr b="0" lang="en-US"/>
              <a:t>-</a:t>
            </a:r>
            <a:r>
              <a:rPr b="0" lang="en-US"/>
              <a:t> </a:t>
            </a:r>
            <a:r>
              <a:rPr b="0" lang="en-US"/>
              <a:t>श</a:t>
            </a:r>
            <a:r>
              <a:rPr b="0" lang="en-US"/>
              <a:t>ो</a:t>
            </a:r>
            <a:r>
              <a:rPr b="0" lang="en-US"/>
              <a:t>ध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ा</a:t>
            </a:r>
            <a:r>
              <a:rPr b="0" lang="en-US"/>
              <a:t>र्य</a:t>
            </a:r>
            <a:r>
              <a:rPr b="0" lang="en-US"/>
              <a:t> </a:t>
            </a:r>
            <a:r>
              <a:rPr b="0" lang="en-US"/>
              <a:t>ह</a:t>
            </a:r>
            <a:r>
              <a:rPr b="0" lang="en-US"/>
              <a:t>े</a:t>
            </a:r>
            <a:r>
              <a:rPr b="0" lang="en-US"/>
              <a:t>तु</a:t>
            </a:r>
            <a:r>
              <a:rPr b="0" lang="en-US"/>
              <a:t>।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5</a:t>
            </a:r>
            <a:r>
              <a:rPr b="0" lang="en-US"/>
              <a:t>.</a:t>
            </a:r>
            <a:r>
              <a:rPr b="0" lang="en-US"/>
              <a:t> </a:t>
            </a:r>
            <a:r>
              <a:rPr b="0" lang="en-US"/>
              <a:t>ट</a:t>
            </a:r>
            <a:r>
              <a:rPr b="0" lang="en-US"/>
              <a:t>्</a:t>
            </a:r>
            <a:r>
              <a:rPr b="0" lang="en-US"/>
              <a:t>र</a:t>
            </a:r>
            <a:r>
              <a:rPr b="0" lang="en-US"/>
              <a:t>े</a:t>
            </a:r>
            <a:r>
              <a:rPr b="0" lang="en-US"/>
              <a:t>न</a:t>
            </a:r>
            <a:r>
              <a:rPr b="0" lang="en-US"/>
              <a:t>ि</a:t>
            </a:r>
            <a:r>
              <a:rPr b="0" lang="en-US"/>
              <a:t>ंग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ॉ</a:t>
            </a:r>
            <a:r>
              <a:rPr b="0" lang="en-US"/>
              <a:t>लेज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ी</a:t>
            </a:r>
            <a:r>
              <a:rPr b="0" lang="en-US"/>
              <a:t> स्थापना</a:t>
            </a:r>
            <a:r>
              <a:rPr b="0" lang="en-US"/>
              <a:t>-</a:t>
            </a:r>
            <a:r>
              <a:rPr b="0" lang="en-US"/>
              <a:t> </a:t>
            </a:r>
            <a:r>
              <a:rPr b="0" lang="en-US"/>
              <a:t>श</a:t>
            </a:r>
            <a:r>
              <a:rPr b="0" lang="en-US"/>
              <a:t>ि</a:t>
            </a:r>
            <a:r>
              <a:rPr b="0" lang="en-US"/>
              <a:t>क्ष</a:t>
            </a:r>
            <a:r>
              <a:rPr b="0" lang="en-US"/>
              <a:t>क</a:t>
            </a:r>
            <a:r>
              <a:rPr b="0" lang="en-US"/>
              <a:t>ो</a:t>
            </a:r>
            <a:r>
              <a:rPr b="0" lang="en-US"/>
              <a:t>ं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े</a:t>
            </a:r>
            <a:r>
              <a:rPr b="0" lang="en-US"/>
              <a:t> </a:t>
            </a:r>
            <a:r>
              <a:rPr b="0" lang="en-US"/>
              <a:t>प</a:t>
            </a:r>
            <a:r>
              <a:rPr b="0" lang="en-US"/>
              <a:t>्</a:t>
            </a:r>
            <a:r>
              <a:rPr b="0" lang="en-US"/>
              <a:t>र</a:t>
            </a:r>
            <a:r>
              <a:rPr b="0" lang="en-US"/>
              <a:t>श</a:t>
            </a:r>
            <a:r>
              <a:rPr b="0" lang="en-US"/>
              <a:t>िक्षण</a:t>
            </a:r>
            <a:r>
              <a:rPr b="0" lang="en-US"/>
              <a:t> </a:t>
            </a:r>
            <a:r>
              <a:rPr b="0" lang="en-US"/>
              <a:t>ह</a:t>
            </a:r>
            <a:r>
              <a:rPr b="0" lang="en-US"/>
              <a:t>े</a:t>
            </a:r>
            <a:r>
              <a:rPr b="0" lang="en-US"/>
              <a:t>तु</a:t>
            </a:r>
            <a:r>
              <a:rPr b="0" lang="en-US"/>
              <a:t>।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1" lang="en-US"/>
              <a:t>*</a:t>
            </a:r>
            <a:r>
              <a:rPr b="1" lang="en-US"/>
              <a:t> </a:t>
            </a:r>
            <a:r>
              <a:rPr b="1" lang="en-US"/>
              <a:t>न</a:t>
            </a:r>
            <a:r>
              <a:rPr b="1" lang="en-US"/>
              <a:t>े</a:t>
            </a:r>
            <a:r>
              <a:rPr b="1" lang="en-US"/>
              <a:t>प</a:t>
            </a:r>
            <a:r>
              <a:rPr b="1" lang="en-US"/>
              <a:t>ोलियन</a:t>
            </a:r>
            <a:r>
              <a:rPr b="1" lang="en-US"/>
              <a:t> </a:t>
            </a:r>
            <a:r>
              <a:rPr b="1" lang="en-US"/>
              <a:t>क</a:t>
            </a:r>
            <a:r>
              <a:rPr b="1" lang="en-US"/>
              <a:t>ो</a:t>
            </a:r>
            <a:r>
              <a:rPr b="1" lang="en-US"/>
              <a:t>ड</a:t>
            </a:r>
            <a:r>
              <a:rPr b="1" lang="en-US"/>
              <a:t> </a:t>
            </a:r>
            <a:r>
              <a:rPr b="1" lang="en-US"/>
              <a:t>-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1</a:t>
            </a:r>
            <a:r>
              <a:rPr b="0" lang="en-US"/>
              <a:t>.</a:t>
            </a:r>
            <a:r>
              <a:rPr b="0" lang="en-US"/>
              <a:t> </a:t>
            </a:r>
            <a:r>
              <a:rPr b="0" lang="en-US"/>
              <a:t>प</a:t>
            </a:r>
            <a:r>
              <a:rPr b="0" lang="en-US"/>
              <a:t>ा</a:t>
            </a:r>
            <a:r>
              <a:rPr b="0" lang="en-US"/>
              <a:t>ँ</a:t>
            </a:r>
            <a:r>
              <a:rPr b="0" lang="en-US"/>
              <a:t>च</a:t>
            </a:r>
            <a:r>
              <a:rPr b="0" lang="en-US"/>
              <a:t> </a:t>
            </a:r>
            <a:r>
              <a:rPr b="0" lang="en-US"/>
              <a:t>व</a:t>
            </a:r>
            <a:r>
              <a:rPr b="0" lang="en-US"/>
              <a:t>ि</a:t>
            </a:r>
            <a:r>
              <a:rPr b="0" lang="en-US"/>
              <a:t>ध</a:t>
            </a:r>
            <a:r>
              <a:rPr b="0" lang="en-US"/>
              <a:t>ा</a:t>
            </a:r>
            <a:r>
              <a:rPr b="0" lang="en-US"/>
              <a:t>न</a:t>
            </a:r>
            <a:r>
              <a:rPr b="0" lang="en-US"/>
              <a:t>-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ं</a:t>
            </a:r>
            <a:r>
              <a:rPr b="0" lang="en-US"/>
              <a:t>ह</a:t>
            </a:r>
            <a:r>
              <a:rPr b="0" lang="en-US"/>
              <a:t>ि</a:t>
            </a:r>
            <a:r>
              <a:rPr b="0" lang="en-US"/>
              <a:t>ताओं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ा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ं</a:t>
            </a:r>
            <a:r>
              <a:rPr b="0" lang="en-US"/>
              <a:t>ग</a:t>
            </a:r>
            <a:r>
              <a:rPr b="0" lang="en-US"/>
              <a:t>्रह</a:t>
            </a:r>
            <a:r>
              <a:rPr b="0" lang="en-US"/>
              <a:t>,</a:t>
            </a:r>
            <a:r>
              <a:rPr b="0" lang="en-US"/>
              <a:t> </a:t>
            </a:r>
            <a:r>
              <a:rPr b="0" lang="en-US"/>
              <a:t>इ</a:t>
            </a:r>
            <a:r>
              <a:rPr b="0" lang="en-US"/>
              <a:t>न</a:t>
            </a:r>
            <a:r>
              <a:rPr b="0" lang="en-US"/>
              <a:t>म</a:t>
            </a:r>
            <a:r>
              <a:rPr b="0" lang="en-US"/>
              <a:t>ें</a:t>
            </a:r>
            <a:r>
              <a:rPr b="0" lang="en-US"/>
              <a:t> </a:t>
            </a:r>
            <a:r>
              <a:rPr b="0" lang="en-US"/>
              <a:t>"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ि</a:t>
            </a:r>
            <a:r>
              <a:rPr b="0" lang="en-US"/>
              <a:t>व</a:t>
            </a:r>
            <a:r>
              <a:rPr b="0" lang="en-US"/>
              <a:t>िल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ोड</a:t>
            </a:r>
            <a:r>
              <a:rPr b="0" lang="en-US"/>
              <a:t>"</a:t>
            </a:r>
            <a:r>
              <a:rPr b="0" lang="en-US"/>
              <a:t> </a:t>
            </a:r>
            <a:r>
              <a:rPr b="0" lang="en-US"/>
              <a:t>ज</a:t>
            </a:r>
            <a:r>
              <a:rPr b="0" lang="en-US"/>
              <a:t>ि</a:t>
            </a:r>
            <a:r>
              <a:rPr b="0" lang="en-US"/>
              <a:t>स</a:t>
            </a:r>
            <a:r>
              <a:rPr b="0" lang="en-US"/>
              <a:t>े</a:t>
            </a:r>
            <a:r>
              <a:rPr b="0" lang="en-US"/>
              <a:t> </a:t>
            </a:r>
            <a:r>
              <a:rPr b="0" lang="en-US"/>
              <a:t>"</a:t>
            </a:r>
            <a:r>
              <a:rPr b="0" lang="en-US"/>
              <a:t>न</a:t>
            </a:r>
            <a:r>
              <a:rPr b="0" lang="en-US"/>
              <a:t>े</a:t>
            </a:r>
            <a:r>
              <a:rPr b="0" lang="en-US"/>
              <a:t>प</a:t>
            </a:r>
            <a:r>
              <a:rPr b="0" lang="en-US"/>
              <a:t>ोलियन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ो</a:t>
            </a:r>
            <a:r>
              <a:rPr b="0" lang="en-US"/>
              <a:t>ड</a:t>
            </a:r>
            <a:r>
              <a:rPr b="0" lang="en-US"/>
              <a:t>"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ह</a:t>
            </a:r>
            <a:r>
              <a:rPr b="0" lang="en-US"/>
              <a:t>ा</a:t>
            </a:r>
            <a:r>
              <a:rPr b="0" lang="en-US"/>
              <a:t> </a:t>
            </a:r>
            <a:r>
              <a:rPr b="0" lang="en-US"/>
              <a:t>ज</a:t>
            </a:r>
            <a:r>
              <a:rPr b="0" lang="en-US"/>
              <a:t>ाता</a:t>
            </a:r>
            <a:r>
              <a:rPr b="0" lang="en-US"/>
              <a:t> है</a:t>
            </a:r>
            <a:r>
              <a:rPr b="0" lang="en-US"/>
              <a:t>,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र</a:t>
            </a:r>
            <a:r>
              <a:rPr b="0" lang="en-US"/>
              <a:t>्</a:t>
            </a:r>
            <a:r>
              <a:rPr b="0" lang="en-US"/>
              <a:t>व</a:t>
            </a:r>
            <a:r>
              <a:rPr b="0" lang="en-US"/>
              <a:t>प</a:t>
            </a:r>
            <a:r>
              <a:rPr b="0" lang="en-US"/>
              <a:t>्</a:t>
            </a:r>
            <a:r>
              <a:rPr b="0" lang="en-US"/>
              <a:t>र</a:t>
            </a:r>
            <a:r>
              <a:rPr b="0" lang="en-US"/>
              <a:t>म</a:t>
            </a:r>
            <a:r>
              <a:rPr b="0" lang="en-US"/>
              <a:t>ुख</a:t>
            </a:r>
            <a:r>
              <a:rPr b="0" lang="en-US"/>
              <a:t> </a:t>
            </a:r>
            <a:r>
              <a:rPr b="0" lang="en-US"/>
              <a:t>ह</a:t>
            </a:r>
            <a:r>
              <a:rPr b="0" lang="en-US"/>
              <a:t>ै</a:t>
            </a:r>
            <a:r>
              <a:rPr b="0" lang="en-US"/>
              <a:t>।</a:t>
            </a:r>
            <a:r>
              <a:rPr b="0" lang="en-US"/>
              <a:t> </a:t>
            </a:r>
            <a:r>
              <a:rPr b="0" lang="en-US"/>
              <a:t>इ</a:t>
            </a:r>
            <a:r>
              <a:rPr b="0" lang="en-US"/>
              <a:t>स</a:t>
            </a:r>
            <a:r>
              <a:rPr b="0" lang="en-US"/>
              <a:t> </a:t>
            </a:r>
            <a:r>
              <a:rPr b="0" lang="en-US"/>
              <a:t>व</a:t>
            </a:r>
            <a:r>
              <a:rPr b="0" lang="en-US"/>
              <a:t>ि</a:t>
            </a:r>
            <a:r>
              <a:rPr b="0" lang="en-US"/>
              <a:t>ध</a:t>
            </a:r>
            <a:r>
              <a:rPr b="0" lang="en-US"/>
              <a:t>ा</a:t>
            </a:r>
            <a:r>
              <a:rPr b="0" lang="en-US"/>
              <a:t>न</a:t>
            </a:r>
            <a:r>
              <a:rPr b="0" lang="en-US"/>
              <a:t>-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ं</a:t>
            </a:r>
            <a:r>
              <a:rPr b="0" lang="en-US"/>
              <a:t>ह</a:t>
            </a:r>
            <a:r>
              <a:rPr b="0" lang="en-US"/>
              <a:t>ि</a:t>
            </a:r>
            <a:r>
              <a:rPr b="0" lang="en-US"/>
              <a:t>ता</a:t>
            </a:r>
            <a:r>
              <a:rPr b="0" lang="en-US"/>
              <a:t> </a:t>
            </a:r>
            <a:r>
              <a:rPr b="0" lang="en-US"/>
              <a:t>प</a:t>
            </a:r>
            <a:r>
              <a:rPr b="0" lang="en-US"/>
              <a:t>र</a:t>
            </a:r>
            <a:r>
              <a:rPr b="0" lang="en-US"/>
              <a:t> </a:t>
            </a:r>
            <a:r>
              <a:rPr b="0" lang="en-US"/>
              <a:t>न</a:t>
            </a:r>
            <a:r>
              <a:rPr b="0" lang="en-US"/>
              <a:t>े</a:t>
            </a:r>
            <a:r>
              <a:rPr b="0" lang="en-US"/>
              <a:t>प</a:t>
            </a:r>
            <a:r>
              <a:rPr b="0" lang="en-US"/>
              <a:t>ोलियन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े</a:t>
            </a:r>
            <a:r>
              <a:rPr b="0" lang="en-US"/>
              <a:t> </a:t>
            </a:r>
            <a:r>
              <a:rPr b="0" lang="en-US"/>
              <a:t>व</a:t>
            </a:r>
            <a:r>
              <a:rPr b="0" lang="en-US"/>
              <a:t>्</a:t>
            </a:r>
            <a:r>
              <a:rPr b="0" lang="en-US"/>
              <a:t>य</a:t>
            </a:r>
            <a:r>
              <a:rPr b="0" lang="en-US"/>
              <a:t>क</a:t>
            </a:r>
            <a:r>
              <a:rPr b="0" lang="en-US"/>
              <a:t>्</a:t>
            </a:r>
            <a:r>
              <a:rPr b="0" lang="en-US"/>
              <a:t>त</a:t>
            </a:r>
            <a:r>
              <a:rPr b="0" lang="en-US"/>
              <a:t>ि</a:t>
            </a:r>
            <a:r>
              <a:rPr b="0" lang="en-US"/>
              <a:t>ग</a:t>
            </a:r>
            <a:r>
              <a:rPr b="0" lang="en-US"/>
              <a:t>त</a:t>
            </a:r>
            <a:r>
              <a:rPr b="0" lang="en-US"/>
              <a:t> </a:t>
            </a:r>
            <a:r>
              <a:rPr b="0" lang="en-US"/>
              <a:t>व</a:t>
            </a:r>
            <a:r>
              <a:rPr b="0" lang="en-US"/>
              <a:t>ि</a:t>
            </a:r>
            <a:r>
              <a:rPr b="0" lang="en-US"/>
              <a:t>च</a:t>
            </a:r>
            <a:r>
              <a:rPr b="0" lang="en-US"/>
              <a:t>ा</a:t>
            </a:r>
            <a:r>
              <a:rPr b="0" lang="en-US"/>
              <a:t>रों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ा</a:t>
            </a:r>
            <a:r>
              <a:rPr b="0" lang="en-US"/>
              <a:t> </a:t>
            </a:r>
            <a:r>
              <a:rPr b="0" lang="en-US"/>
              <a:t>ग</a:t>
            </a:r>
            <a:r>
              <a:rPr b="0" lang="en-US"/>
              <a:t>ह</a:t>
            </a:r>
            <a:r>
              <a:rPr b="0" lang="en-US"/>
              <a:t>रा</a:t>
            </a:r>
            <a:r>
              <a:rPr b="0" lang="en-US"/>
              <a:t> प्रभाव</a:t>
            </a:r>
            <a:r>
              <a:rPr b="0" lang="en-US"/>
              <a:t> </a:t>
            </a:r>
            <a:r>
              <a:rPr b="0" lang="en-US"/>
              <a:t>थ</a:t>
            </a:r>
            <a:r>
              <a:rPr b="0" lang="en-US"/>
              <a:t>ा</a:t>
            </a:r>
            <a:r>
              <a:rPr b="0" lang="en-US"/>
              <a:t>।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1" lang="en-US"/>
              <a:t>इ</a:t>
            </a:r>
            <a:r>
              <a:rPr b="1" lang="en-US"/>
              <a:t>स</a:t>
            </a:r>
            <a:r>
              <a:rPr b="1" lang="en-US"/>
              <a:t>के</a:t>
            </a:r>
            <a:r>
              <a:rPr b="1" lang="en-US"/>
              <a:t> </a:t>
            </a:r>
            <a:r>
              <a:rPr b="1" lang="en-US"/>
              <a:t>द</a:t>
            </a:r>
            <a:r>
              <a:rPr b="1" lang="en-US"/>
              <a:t>्वारा</a:t>
            </a:r>
            <a:r>
              <a:rPr b="1" lang="en-US"/>
              <a:t>-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०</a:t>
            </a:r>
            <a:r>
              <a:rPr b="0" lang="en-US"/>
              <a:t>प</a:t>
            </a:r>
            <a:r>
              <a:rPr b="0" lang="en-US"/>
              <a:t>र</a:t>
            </a:r>
            <a:r>
              <a:rPr b="0" lang="en-US"/>
              <a:t>िवार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े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्</a:t>
            </a:r>
            <a:r>
              <a:rPr b="0" lang="en-US"/>
              <a:t>व</a:t>
            </a:r>
            <a:r>
              <a:rPr b="0" lang="en-US"/>
              <a:t>ा</a:t>
            </a:r>
            <a:r>
              <a:rPr b="0" lang="en-US"/>
              <a:t>म</a:t>
            </a:r>
            <a:r>
              <a:rPr b="0" lang="en-US"/>
              <a:t>ी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ा</a:t>
            </a:r>
            <a:r>
              <a:rPr b="0" lang="en-US"/>
              <a:t> </a:t>
            </a:r>
            <a:r>
              <a:rPr b="0" lang="en-US"/>
              <a:t>अ</a:t>
            </a:r>
            <a:r>
              <a:rPr b="0" lang="en-US"/>
              <a:t>ध</a:t>
            </a:r>
            <a:r>
              <a:rPr b="0" lang="en-US"/>
              <a:t>िकार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ा</a:t>
            </a:r>
            <a:r>
              <a:rPr b="0" lang="en-US"/>
              <a:t>फ</a:t>
            </a:r>
            <a:r>
              <a:rPr b="0" lang="en-US"/>
              <a:t>ी</a:t>
            </a:r>
            <a:r>
              <a:rPr b="0" lang="en-US"/>
              <a:t> </a:t>
            </a:r>
            <a:r>
              <a:rPr b="0" lang="en-US"/>
              <a:t>द</a:t>
            </a:r>
            <a:r>
              <a:rPr b="0" lang="en-US"/>
              <a:t>ृ</a:t>
            </a:r>
            <a:r>
              <a:rPr b="0" lang="en-US"/>
              <a:t>ढ</a:t>
            </a:r>
            <a:r>
              <a:rPr b="0" lang="en-US"/>
              <a:t>़</a:t>
            </a:r>
            <a:r>
              <a:rPr b="0" lang="en-US"/>
              <a:t> </a:t>
            </a:r>
            <a:r>
              <a:rPr b="0" lang="en-US"/>
              <a:t>ब</a:t>
            </a:r>
            <a:r>
              <a:rPr b="0" lang="en-US"/>
              <a:t>न</a:t>
            </a:r>
            <a:r>
              <a:rPr b="0" lang="en-US"/>
              <a:t>ा</a:t>
            </a:r>
            <a:r>
              <a:rPr b="0" lang="en-US"/>
              <a:t>या</a:t>
            </a:r>
            <a:r>
              <a:rPr b="0" lang="en-US"/>
              <a:t> गया</a:t>
            </a:r>
            <a:r>
              <a:rPr b="0" lang="en-US"/>
              <a:t>।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०</a:t>
            </a:r>
            <a:r>
              <a:rPr b="0" lang="en-US"/>
              <a:t> </a:t>
            </a:r>
            <a:r>
              <a:rPr b="0" lang="en-US"/>
              <a:t>प</a:t>
            </a:r>
            <a:r>
              <a:rPr b="0" lang="en-US"/>
              <a:t>त</a:t>
            </a:r>
            <a:r>
              <a:rPr b="0" lang="en-US"/>
              <a:t>्</a:t>
            </a:r>
            <a:r>
              <a:rPr b="0" lang="en-US"/>
              <a:t>नी</a:t>
            </a:r>
            <a:r>
              <a:rPr b="0" lang="en-US"/>
              <a:t> </a:t>
            </a:r>
            <a:r>
              <a:rPr b="0" lang="en-US"/>
              <a:t>प</a:t>
            </a:r>
            <a:r>
              <a:rPr b="0" lang="en-US"/>
              <a:t>ू</a:t>
            </a:r>
            <a:r>
              <a:rPr b="0" lang="en-US"/>
              <a:t>र</a:t>
            </a:r>
            <a:r>
              <a:rPr b="0" lang="en-US"/>
              <a:t>्</a:t>
            </a:r>
            <a:r>
              <a:rPr b="0" lang="en-US"/>
              <a:t>ण</a:t>
            </a:r>
            <a:r>
              <a:rPr b="0" lang="en-US"/>
              <a:t>तः</a:t>
            </a:r>
            <a:r>
              <a:rPr b="0" lang="en-US"/>
              <a:t> </a:t>
            </a:r>
            <a:r>
              <a:rPr b="0" lang="en-US"/>
              <a:t>प</a:t>
            </a:r>
            <a:r>
              <a:rPr b="0" lang="en-US"/>
              <a:t>त</a:t>
            </a:r>
            <a:r>
              <a:rPr b="0" lang="en-US"/>
              <a:t>ि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े</a:t>
            </a:r>
            <a:r>
              <a:rPr b="0" lang="en-US"/>
              <a:t> </a:t>
            </a:r>
            <a:r>
              <a:rPr b="0" lang="en-US"/>
              <a:t>न</a:t>
            </a:r>
            <a:r>
              <a:rPr b="0" lang="en-US"/>
              <a:t>ि</a:t>
            </a:r>
            <a:r>
              <a:rPr b="0" lang="en-US"/>
              <a:t>य</a:t>
            </a:r>
            <a:r>
              <a:rPr b="0" lang="en-US"/>
              <a:t>ं</a:t>
            </a:r>
            <a:r>
              <a:rPr b="0" lang="en-US"/>
              <a:t>त</a:t>
            </a:r>
            <a:r>
              <a:rPr b="0" lang="en-US"/>
              <a:t>्रण</a:t>
            </a:r>
            <a:r>
              <a:rPr b="0" lang="en-US"/>
              <a:t> में</a:t>
            </a:r>
            <a:r>
              <a:rPr b="0" lang="en-US"/>
              <a:t> </a:t>
            </a:r>
            <a:r>
              <a:rPr b="0" lang="en-US"/>
              <a:t>र</a:t>
            </a:r>
            <a:r>
              <a:rPr b="0" lang="en-US"/>
              <a:t>ख</a:t>
            </a:r>
            <a:r>
              <a:rPr b="0" lang="en-US"/>
              <a:t>ी</a:t>
            </a:r>
            <a:r>
              <a:rPr b="0" lang="en-US"/>
              <a:t> गई</a:t>
            </a:r>
            <a:r>
              <a:rPr b="0" lang="en-US"/>
              <a:t>।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०</a:t>
            </a:r>
            <a:r>
              <a:rPr b="0" lang="en-US"/>
              <a:t> </a:t>
            </a:r>
            <a:r>
              <a:rPr b="0" lang="en-US"/>
              <a:t>त</a:t>
            </a:r>
            <a:r>
              <a:rPr b="0" lang="en-US"/>
              <a:t>ल</a:t>
            </a:r>
            <a:r>
              <a:rPr b="0" lang="en-US"/>
              <a:t>ा</a:t>
            </a:r>
            <a:r>
              <a:rPr b="0" lang="en-US"/>
              <a:t>क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ी</a:t>
            </a:r>
            <a:r>
              <a:rPr b="0" lang="en-US"/>
              <a:t> </a:t>
            </a:r>
            <a:r>
              <a:rPr b="0" lang="en-US"/>
              <a:t>प</a:t>
            </a:r>
            <a:r>
              <a:rPr b="0" lang="en-US"/>
              <a:t>द</a:t>
            </a:r>
            <a:r>
              <a:rPr b="0" lang="en-US"/>
              <a:t>्धति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ो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ठ</a:t>
            </a:r>
            <a:r>
              <a:rPr b="0" lang="en-US"/>
              <a:t>ि</a:t>
            </a:r>
            <a:r>
              <a:rPr b="0" lang="en-US"/>
              <a:t>न</a:t>
            </a:r>
            <a:r>
              <a:rPr b="0" lang="en-US"/>
              <a:t> </a:t>
            </a:r>
            <a:r>
              <a:rPr b="0" lang="en-US"/>
              <a:t>ब</a:t>
            </a:r>
            <a:r>
              <a:rPr b="0" lang="en-US"/>
              <a:t>न</a:t>
            </a:r>
            <a:r>
              <a:rPr b="0" lang="en-US"/>
              <a:t>ा</a:t>
            </a:r>
            <a:r>
              <a:rPr b="0" lang="en-US"/>
              <a:t>य</a:t>
            </a:r>
            <a:r>
              <a:rPr b="0" lang="en-US"/>
              <a:t>ा</a:t>
            </a:r>
            <a:r>
              <a:rPr b="0" lang="en-US"/>
              <a:t> गया</a:t>
            </a:r>
            <a:r>
              <a:rPr b="0" lang="en-US"/>
              <a:t>।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endParaRPr b="1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02" name="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b="0" lang="en-US"/>
              <a:t>०</a:t>
            </a:r>
            <a:r>
              <a:rPr b="0" lang="en-US"/>
              <a:t> </a:t>
            </a:r>
            <a:r>
              <a:rPr b="0" lang="en-US"/>
              <a:t>प</a:t>
            </a:r>
            <a:r>
              <a:rPr b="0" lang="en-US"/>
              <a:t>र</a:t>
            </a:r>
            <a:r>
              <a:rPr b="0" lang="en-US"/>
              <a:t>ि</a:t>
            </a:r>
            <a:r>
              <a:rPr b="0" lang="en-US"/>
              <a:t>वार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ी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म</a:t>
            </a:r>
            <a:r>
              <a:rPr b="0" lang="en-US"/>
              <a:t>्पत्ति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ि</a:t>
            </a:r>
            <a:r>
              <a:rPr b="0" lang="en-US"/>
              <a:t>सी</a:t>
            </a:r>
            <a:r>
              <a:rPr b="0" lang="en-US"/>
              <a:t> </a:t>
            </a:r>
            <a:r>
              <a:rPr b="0" lang="en-US"/>
              <a:t>को</a:t>
            </a:r>
            <a:r>
              <a:rPr b="0" lang="en-US"/>
              <a:t> भी</a:t>
            </a:r>
            <a:r>
              <a:rPr b="0" lang="en-US"/>
              <a:t> </a:t>
            </a:r>
            <a:r>
              <a:rPr b="0" lang="en-US"/>
              <a:t>द</a:t>
            </a:r>
            <a:r>
              <a:rPr b="0" lang="en-US"/>
              <a:t>े</a:t>
            </a:r>
            <a:r>
              <a:rPr b="0" lang="en-US"/>
              <a:t>न</a:t>
            </a:r>
            <a:r>
              <a:rPr b="0" lang="en-US"/>
              <a:t>े</a:t>
            </a:r>
            <a:r>
              <a:rPr b="0" lang="en-US"/>
              <a:t>ं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ा</a:t>
            </a:r>
            <a:r>
              <a:rPr b="0" lang="en-US"/>
              <a:t> </a:t>
            </a:r>
            <a:r>
              <a:rPr b="0" lang="en-US"/>
              <a:t>अ</a:t>
            </a:r>
            <a:r>
              <a:rPr b="0" lang="en-US"/>
              <a:t>धिकार</a:t>
            </a:r>
            <a:r>
              <a:rPr b="0" lang="en-US"/>
              <a:t> </a:t>
            </a:r>
            <a:r>
              <a:rPr b="0" lang="en-US"/>
              <a:t>प</a:t>
            </a:r>
            <a:r>
              <a:rPr b="0" lang="en-US"/>
              <a:t>र</a:t>
            </a:r>
            <a:r>
              <a:rPr b="0" lang="en-US"/>
              <a:t>ि</a:t>
            </a:r>
            <a:r>
              <a:rPr b="0" lang="en-US"/>
              <a:t>वार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े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्</a:t>
            </a:r>
            <a:r>
              <a:rPr b="0" lang="en-US"/>
              <a:t>व</a:t>
            </a:r>
            <a:r>
              <a:rPr b="0" lang="en-US"/>
              <a:t>ामी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ो</a:t>
            </a:r>
            <a:r>
              <a:rPr b="0" lang="en-US"/>
              <a:t> </a:t>
            </a:r>
            <a:r>
              <a:rPr b="0" lang="en-US"/>
              <a:t>म</a:t>
            </a:r>
            <a:r>
              <a:rPr b="0" lang="en-US"/>
              <a:t>ि</a:t>
            </a:r>
            <a:r>
              <a:rPr b="0" lang="en-US"/>
              <a:t>ला</a:t>
            </a:r>
            <a:r>
              <a:rPr b="0" lang="en-US"/>
              <a:t>।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०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ि</a:t>
            </a:r>
            <a:r>
              <a:rPr b="0" lang="en-US"/>
              <a:t>व</a:t>
            </a:r>
            <a:r>
              <a:rPr b="0" lang="en-US"/>
              <a:t>िल</a:t>
            </a:r>
            <a:r>
              <a:rPr b="0" lang="en-US"/>
              <a:t> </a:t>
            </a:r>
            <a:r>
              <a:rPr b="0" lang="en-US"/>
              <a:t>व</a:t>
            </a:r>
            <a:r>
              <a:rPr b="0" lang="en-US"/>
              <a:t>ि</a:t>
            </a:r>
            <a:r>
              <a:rPr b="0" lang="en-US"/>
              <a:t>व</a:t>
            </a:r>
            <a:r>
              <a:rPr b="0" lang="en-US"/>
              <a:t>ा</a:t>
            </a:r>
            <a:r>
              <a:rPr b="0" lang="en-US"/>
              <a:t>ह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ी</a:t>
            </a:r>
            <a:r>
              <a:rPr b="0" lang="en-US"/>
              <a:t> </a:t>
            </a:r>
            <a:r>
              <a:rPr b="0" lang="en-US"/>
              <a:t>व</a:t>
            </a:r>
            <a:r>
              <a:rPr b="0" lang="en-US"/>
              <a:t>्</a:t>
            </a:r>
            <a:r>
              <a:rPr b="0" lang="en-US"/>
              <a:t>यवस्था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ी</a:t>
            </a:r>
            <a:r>
              <a:rPr b="0" lang="en-US"/>
              <a:t> गई</a:t>
            </a:r>
            <a:r>
              <a:rPr b="0" lang="en-US"/>
              <a:t>।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lang="en-US"/>
              <a:t>०</a:t>
            </a:r>
            <a:r>
              <a:rPr lang="en-US"/>
              <a:t> </a:t>
            </a:r>
            <a:r>
              <a:rPr lang="en-US"/>
              <a:t>क</a:t>
            </a:r>
            <a:r>
              <a:rPr lang="en-US"/>
              <a:t>ो</a:t>
            </a:r>
            <a:r>
              <a:rPr lang="en-US"/>
              <a:t>ड</a:t>
            </a:r>
            <a:r>
              <a:rPr lang="en-US"/>
              <a:t> </a:t>
            </a:r>
            <a:r>
              <a:rPr lang="en-US"/>
              <a:t>न</a:t>
            </a:r>
            <a:r>
              <a:rPr lang="en-US"/>
              <a:t>े</a:t>
            </a:r>
            <a:r>
              <a:rPr lang="en-US"/>
              <a:t> </a:t>
            </a:r>
            <a:r>
              <a:rPr lang="en-US"/>
              <a:t>स</a:t>
            </a:r>
            <a:r>
              <a:rPr lang="en-US"/>
              <a:t>ा</a:t>
            </a:r>
            <a:r>
              <a:rPr lang="en-US"/>
              <a:t>र</a:t>
            </a:r>
            <a:r>
              <a:rPr lang="en-US"/>
              <a:t>े</a:t>
            </a:r>
            <a:r>
              <a:rPr lang="en-US"/>
              <a:t> देश</a:t>
            </a:r>
            <a:r>
              <a:rPr lang="en-US"/>
              <a:t> </a:t>
            </a:r>
            <a:r>
              <a:rPr lang="en-US"/>
              <a:t>क</a:t>
            </a:r>
            <a:r>
              <a:rPr lang="en-US"/>
              <a:t>े</a:t>
            </a:r>
            <a:r>
              <a:rPr lang="en-US"/>
              <a:t> लिए</a:t>
            </a:r>
            <a:r>
              <a:rPr lang="en-US"/>
              <a:t> एक</a:t>
            </a:r>
            <a:r>
              <a:rPr lang="en-US"/>
              <a:t> </a:t>
            </a:r>
            <a:r>
              <a:rPr lang="en-US"/>
              <a:t>स</a:t>
            </a:r>
            <a:r>
              <a:rPr lang="en-US"/>
              <a:t>म</a:t>
            </a:r>
            <a:r>
              <a:rPr lang="en-US"/>
              <a:t>ान</a:t>
            </a:r>
            <a:r>
              <a:rPr lang="en-US"/>
              <a:t> </a:t>
            </a:r>
            <a:r>
              <a:rPr lang="en-US"/>
              <a:t>क</a:t>
            </a:r>
            <a:r>
              <a:rPr lang="en-US"/>
              <a:t>ा</a:t>
            </a:r>
            <a:r>
              <a:rPr lang="en-US"/>
              <a:t>न</a:t>
            </a:r>
            <a:r>
              <a:rPr lang="en-US"/>
              <a:t>ून</a:t>
            </a:r>
            <a:r>
              <a:rPr lang="en-US"/>
              <a:t>,</a:t>
            </a:r>
            <a:r>
              <a:rPr lang="en-US"/>
              <a:t> </a:t>
            </a:r>
            <a:r>
              <a:rPr lang="en-US"/>
              <a:t>ध</a:t>
            </a:r>
            <a:r>
              <a:rPr lang="en-US"/>
              <a:t>ार्मिक</a:t>
            </a:r>
            <a:r>
              <a:rPr lang="en-US"/>
              <a:t> </a:t>
            </a:r>
            <a:r>
              <a:rPr lang="en-US"/>
              <a:t>स</a:t>
            </a:r>
            <a:r>
              <a:rPr lang="en-US"/>
              <a:t>्</a:t>
            </a:r>
            <a:r>
              <a:rPr lang="en-US"/>
              <a:t>व</a:t>
            </a:r>
            <a:r>
              <a:rPr lang="en-US"/>
              <a:t>तंत्रता</a:t>
            </a:r>
            <a:r>
              <a:rPr lang="en-US"/>
              <a:t> </a:t>
            </a:r>
            <a:r>
              <a:rPr lang="en-US"/>
              <a:t>औ</a:t>
            </a:r>
            <a:r>
              <a:rPr lang="en-US"/>
              <a:t>र</a:t>
            </a:r>
            <a:r>
              <a:rPr lang="en-US"/>
              <a:t> </a:t>
            </a:r>
            <a:r>
              <a:rPr lang="en-US"/>
              <a:t>ध</a:t>
            </a:r>
            <a:r>
              <a:rPr lang="en-US"/>
              <a:t>र</a:t>
            </a:r>
            <a:r>
              <a:rPr lang="en-US"/>
              <a:t>्</a:t>
            </a:r>
            <a:r>
              <a:rPr lang="en-US"/>
              <a:t>मनिरपेक्ष</a:t>
            </a:r>
            <a:r>
              <a:rPr lang="en-US"/>
              <a:t> </a:t>
            </a:r>
            <a:r>
              <a:rPr lang="en-US"/>
              <a:t>र</a:t>
            </a:r>
            <a:r>
              <a:rPr lang="en-US"/>
              <a:t>ाज्य</a:t>
            </a:r>
            <a:r>
              <a:rPr lang="en-US"/>
              <a:t> </a:t>
            </a:r>
            <a:r>
              <a:rPr lang="en-US"/>
              <a:t>क</a:t>
            </a:r>
            <a:r>
              <a:rPr lang="en-US"/>
              <a:t>ी</a:t>
            </a:r>
            <a:r>
              <a:rPr lang="en-US"/>
              <a:t> </a:t>
            </a:r>
            <a:r>
              <a:rPr lang="en-US"/>
              <a:t>स</a:t>
            </a:r>
            <a:r>
              <a:rPr lang="en-US"/>
              <a:t>्थापना</a:t>
            </a:r>
            <a:r>
              <a:rPr lang="en-US"/>
              <a:t> </a:t>
            </a:r>
            <a:r>
              <a:rPr lang="en-US"/>
              <a:t>क</a:t>
            </a:r>
            <a:r>
              <a:rPr lang="en-US"/>
              <a:t>ी</a:t>
            </a:r>
            <a:r>
              <a:rPr lang="en-US"/>
              <a:t>।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2</a:t>
            </a:r>
            <a:r>
              <a:rPr lang="en-US"/>
              <a:t>.</a:t>
            </a:r>
            <a:r>
              <a:rPr lang="en-US"/>
              <a:t> </a:t>
            </a:r>
            <a:r>
              <a:rPr lang="en-US"/>
              <a:t>स</a:t>
            </a:r>
            <a:r>
              <a:rPr lang="en-US"/>
              <a:t>न</a:t>
            </a:r>
            <a:r>
              <a:rPr lang="en-US"/>
              <a:t>्</a:t>
            </a:r>
            <a:r>
              <a:rPr lang="en-US"/>
              <a:t> </a:t>
            </a:r>
            <a:r>
              <a:rPr lang="en-US"/>
              <a:t>1</a:t>
            </a:r>
            <a:r>
              <a:rPr lang="en-US"/>
              <a:t>8</a:t>
            </a:r>
            <a:r>
              <a:rPr lang="en-US"/>
              <a:t>0</a:t>
            </a:r>
            <a:r>
              <a:rPr lang="en-US"/>
              <a:t>6</a:t>
            </a:r>
            <a:r>
              <a:rPr lang="en-US"/>
              <a:t> </a:t>
            </a:r>
            <a:r>
              <a:rPr lang="en-US"/>
              <a:t>ई</a:t>
            </a:r>
            <a:r>
              <a:rPr lang="en-US"/>
              <a:t>.</a:t>
            </a:r>
            <a:r>
              <a:rPr lang="en-US"/>
              <a:t> </a:t>
            </a:r>
            <a:r>
              <a:rPr lang="en-US"/>
              <a:t>म</a:t>
            </a:r>
            <a:r>
              <a:rPr lang="en-US"/>
              <a:t>ें</a:t>
            </a:r>
            <a:r>
              <a:rPr lang="en-US"/>
              <a:t> </a:t>
            </a:r>
            <a:r>
              <a:rPr lang="en-US"/>
              <a:t>कोड</a:t>
            </a:r>
            <a:r>
              <a:rPr lang="en-US"/>
              <a:t> </a:t>
            </a:r>
            <a:r>
              <a:rPr lang="en-US"/>
              <a:t>ऑ</a:t>
            </a:r>
            <a:r>
              <a:rPr lang="en-US"/>
              <a:t>फ</a:t>
            </a:r>
            <a:r>
              <a:rPr lang="en-US"/>
              <a:t> </a:t>
            </a:r>
            <a:r>
              <a:rPr lang="en-US"/>
              <a:t>सिविल</a:t>
            </a:r>
            <a:r>
              <a:rPr lang="en-US"/>
              <a:t> </a:t>
            </a:r>
            <a:r>
              <a:rPr lang="en-US"/>
              <a:t>प</a:t>
            </a:r>
            <a:r>
              <a:rPr lang="en-US"/>
              <a:t>्</a:t>
            </a:r>
            <a:r>
              <a:rPr lang="en-US"/>
              <a:t>र</a:t>
            </a:r>
            <a:r>
              <a:rPr lang="en-US"/>
              <a:t>ो</a:t>
            </a:r>
            <a:r>
              <a:rPr lang="en-US"/>
              <a:t>स</a:t>
            </a:r>
            <a:r>
              <a:rPr lang="en-US"/>
              <a:t>ि</a:t>
            </a:r>
            <a:r>
              <a:rPr lang="en-US"/>
              <a:t>ज</a:t>
            </a:r>
            <a:r>
              <a:rPr lang="en-US"/>
              <a:t>ू</a:t>
            </a:r>
            <a:r>
              <a:rPr lang="en-US"/>
              <a:t>अ</a:t>
            </a:r>
            <a:r>
              <a:rPr lang="en-US"/>
              <a:t>र</a:t>
            </a:r>
            <a:r>
              <a:rPr lang="en-US"/>
              <a:t>।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3</a:t>
            </a:r>
            <a:r>
              <a:rPr lang="en-US"/>
              <a:t>.</a:t>
            </a:r>
            <a:r>
              <a:rPr lang="en-US"/>
              <a:t> </a:t>
            </a:r>
            <a:r>
              <a:rPr lang="en-US"/>
              <a:t>स</a:t>
            </a:r>
            <a:r>
              <a:rPr lang="en-US"/>
              <a:t>न</a:t>
            </a:r>
            <a:r>
              <a:rPr lang="en-US"/>
              <a:t>्</a:t>
            </a:r>
            <a:r>
              <a:rPr lang="en-US"/>
              <a:t> </a:t>
            </a:r>
            <a:r>
              <a:rPr lang="en-US"/>
              <a:t>1</a:t>
            </a:r>
            <a:r>
              <a:rPr lang="en-US"/>
              <a:t>8</a:t>
            </a:r>
            <a:r>
              <a:rPr lang="en-US"/>
              <a:t>0</a:t>
            </a:r>
            <a:r>
              <a:rPr lang="en-US"/>
              <a:t>7</a:t>
            </a:r>
            <a:r>
              <a:rPr lang="en-US"/>
              <a:t> </a:t>
            </a:r>
            <a:r>
              <a:rPr lang="en-US"/>
              <a:t>ई</a:t>
            </a:r>
            <a:r>
              <a:rPr lang="en-US"/>
              <a:t>.</a:t>
            </a:r>
            <a:r>
              <a:rPr lang="en-US"/>
              <a:t> </a:t>
            </a:r>
            <a:r>
              <a:rPr lang="en-US"/>
              <a:t>म</a:t>
            </a:r>
            <a:r>
              <a:rPr lang="en-US"/>
              <a:t>ें</a:t>
            </a:r>
            <a:r>
              <a:rPr lang="en-US"/>
              <a:t> </a:t>
            </a:r>
            <a:r>
              <a:rPr lang="en-US"/>
              <a:t>व</a:t>
            </a:r>
            <a:r>
              <a:rPr lang="en-US"/>
              <a:t>्</a:t>
            </a:r>
            <a:r>
              <a:rPr lang="en-US"/>
              <a:t>य</a:t>
            </a:r>
            <a:r>
              <a:rPr lang="en-US"/>
              <a:t>ा</a:t>
            </a:r>
            <a:r>
              <a:rPr lang="en-US"/>
              <a:t>प</a:t>
            </a:r>
            <a:r>
              <a:rPr lang="en-US"/>
              <a:t>ा</a:t>
            </a:r>
            <a:r>
              <a:rPr lang="en-US"/>
              <a:t>र</a:t>
            </a:r>
            <a:r>
              <a:rPr lang="en-US"/>
              <a:t>ि</a:t>
            </a:r>
            <a:r>
              <a:rPr lang="en-US"/>
              <a:t>क</a:t>
            </a:r>
            <a:r>
              <a:rPr lang="en-US"/>
              <a:t> </a:t>
            </a:r>
            <a:r>
              <a:rPr lang="en-US"/>
              <a:t>क</a:t>
            </a:r>
            <a:r>
              <a:rPr lang="en-US"/>
              <a:t>ो</a:t>
            </a:r>
            <a:r>
              <a:rPr lang="en-US"/>
              <a:t>ड</a:t>
            </a:r>
            <a:r>
              <a:rPr lang="en-US"/>
              <a:t>।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4</a:t>
            </a:r>
            <a:r>
              <a:rPr lang="en-US"/>
              <a:t>.</a:t>
            </a:r>
            <a:r>
              <a:rPr lang="en-US"/>
              <a:t> </a:t>
            </a:r>
            <a:r>
              <a:rPr lang="en-US"/>
              <a:t>स</a:t>
            </a:r>
            <a:r>
              <a:rPr lang="en-US"/>
              <a:t>न</a:t>
            </a:r>
            <a:r>
              <a:rPr lang="en-US"/>
              <a:t>्</a:t>
            </a:r>
            <a:r>
              <a:rPr lang="en-US"/>
              <a:t> </a:t>
            </a:r>
            <a:r>
              <a:rPr lang="en-US"/>
              <a:t>1</a:t>
            </a:r>
            <a:r>
              <a:rPr lang="en-US"/>
              <a:t>8</a:t>
            </a:r>
            <a:r>
              <a:rPr lang="en-US"/>
              <a:t>1</a:t>
            </a:r>
            <a:r>
              <a:rPr lang="en-US"/>
              <a:t>0</a:t>
            </a:r>
            <a:r>
              <a:rPr lang="en-US"/>
              <a:t> </a:t>
            </a:r>
            <a:r>
              <a:rPr lang="en-US"/>
              <a:t>ई</a:t>
            </a:r>
            <a:r>
              <a:rPr lang="en-US"/>
              <a:t>.</a:t>
            </a:r>
            <a:r>
              <a:rPr lang="en-US"/>
              <a:t> </a:t>
            </a:r>
            <a:r>
              <a:rPr lang="en-US"/>
              <a:t>म</a:t>
            </a:r>
            <a:r>
              <a:rPr lang="en-US"/>
              <a:t>ें</a:t>
            </a:r>
            <a:r>
              <a:rPr lang="en-US"/>
              <a:t> </a:t>
            </a:r>
            <a:r>
              <a:rPr lang="en-US"/>
              <a:t>स</a:t>
            </a:r>
            <a:r>
              <a:rPr lang="en-US"/>
              <a:t>ं</a:t>
            </a:r>
            <a:r>
              <a:rPr lang="en-US"/>
              <a:t>ग</a:t>
            </a:r>
            <a:r>
              <a:rPr lang="en-US"/>
              <a:t>्</a:t>
            </a:r>
            <a:r>
              <a:rPr lang="en-US"/>
              <a:t>रहीत</a:t>
            </a:r>
            <a:r>
              <a:rPr lang="en-US"/>
              <a:t> </a:t>
            </a:r>
            <a:r>
              <a:rPr lang="en-US"/>
              <a:t>क</a:t>
            </a:r>
            <a:r>
              <a:rPr lang="en-US"/>
              <a:t>ो</a:t>
            </a:r>
            <a:r>
              <a:rPr lang="en-US"/>
              <a:t>ड</a:t>
            </a:r>
            <a:r>
              <a:rPr lang="en-US"/>
              <a:t> </a:t>
            </a:r>
            <a:r>
              <a:rPr lang="en-US"/>
              <a:t>ऑ</a:t>
            </a:r>
            <a:r>
              <a:rPr lang="en-US"/>
              <a:t>फ</a:t>
            </a:r>
            <a:r>
              <a:rPr lang="en-US"/>
              <a:t> </a:t>
            </a:r>
            <a:r>
              <a:rPr lang="en-US"/>
              <a:t>क</a:t>
            </a:r>
            <a:r>
              <a:rPr lang="en-US"/>
              <a:t>्</a:t>
            </a:r>
            <a:r>
              <a:rPr lang="en-US"/>
              <a:t>र</a:t>
            </a:r>
            <a:r>
              <a:rPr lang="en-US"/>
              <a:t>ि</a:t>
            </a:r>
            <a:r>
              <a:rPr lang="en-US"/>
              <a:t>म</a:t>
            </a:r>
            <a:r>
              <a:rPr lang="en-US"/>
              <a:t>िनल</a:t>
            </a:r>
            <a:r>
              <a:rPr lang="en-US"/>
              <a:t> </a:t>
            </a:r>
            <a:r>
              <a:rPr lang="en-US"/>
              <a:t>प</a:t>
            </a:r>
            <a:r>
              <a:rPr lang="en-US"/>
              <a:t>्</a:t>
            </a:r>
            <a:r>
              <a:rPr lang="en-US"/>
              <a:t>र</a:t>
            </a:r>
            <a:r>
              <a:rPr lang="en-US"/>
              <a:t>ो</a:t>
            </a:r>
            <a:r>
              <a:rPr lang="en-US"/>
              <a:t>स</a:t>
            </a:r>
            <a:r>
              <a:rPr lang="en-US"/>
              <a:t>ि</a:t>
            </a:r>
            <a:r>
              <a:rPr lang="en-US"/>
              <a:t>ज</a:t>
            </a:r>
            <a:r>
              <a:rPr lang="en-US"/>
              <a:t>ू</a:t>
            </a:r>
            <a:r>
              <a:rPr lang="en-US"/>
              <a:t>अ</a:t>
            </a:r>
            <a:r>
              <a:rPr lang="en-US"/>
              <a:t>र</a:t>
            </a:r>
            <a:r>
              <a:rPr lang="en-US"/>
              <a:t> </a:t>
            </a:r>
            <a:r>
              <a:rPr lang="en-US"/>
              <a:t>त</a:t>
            </a:r>
            <a:r>
              <a:rPr lang="en-US"/>
              <a:t>थ</a:t>
            </a:r>
            <a:r>
              <a:rPr lang="en-US"/>
              <a:t>ा</a:t>
            </a:r>
            <a:r>
              <a:rPr lang="en-US"/>
              <a:t> </a:t>
            </a:r>
            <a:r>
              <a:rPr lang="en-US"/>
              <a:t>प</a:t>
            </a:r>
            <a:r>
              <a:rPr lang="en-US"/>
              <a:t>े</a:t>
            </a:r>
            <a:r>
              <a:rPr lang="en-US"/>
              <a:t>न</a:t>
            </a:r>
            <a:r>
              <a:rPr lang="en-US"/>
              <a:t>ल</a:t>
            </a:r>
            <a:r>
              <a:rPr lang="en-US"/>
              <a:t> </a:t>
            </a:r>
            <a:r>
              <a:rPr lang="en-US"/>
              <a:t>कोड</a:t>
            </a:r>
            <a:r>
              <a:rPr lang="en-US"/>
              <a:t>।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b="1" lang="en-US"/>
              <a:t> </a:t>
            </a:r>
            <a:r>
              <a:rPr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04" name="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b="1" lang="en-US"/>
              <a:t>*</a:t>
            </a:r>
            <a:r>
              <a:rPr b="1" lang="en-US"/>
              <a:t> </a:t>
            </a:r>
            <a:r>
              <a:rPr b="1" lang="en-US"/>
              <a:t>क</a:t>
            </a:r>
            <a:r>
              <a:rPr b="1" lang="en-US"/>
              <a:t>ौ</a:t>
            </a:r>
            <a:r>
              <a:rPr b="1" lang="en-US"/>
              <a:t>न</a:t>
            </a:r>
            <a:r>
              <a:rPr b="1" lang="en-US"/>
              <a:t>क</a:t>
            </a:r>
            <a:r>
              <a:rPr b="1" lang="en-US"/>
              <a:t>ओ</a:t>
            </a:r>
            <a:r>
              <a:rPr b="1" lang="en-US"/>
              <a:t>र</a:t>
            </a:r>
            <a:r>
              <a:rPr b="1" lang="en-US"/>
              <a:t>ड</a:t>
            </a:r>
            <a:r>
              <a:rPr b="1" lang="en-US"/>
              <a:t>ै</a:t>
            </a:r>
            <a:r>
              <a:rPr b="1" lang="en-US"/>
              <a:t>ट</a:t>
            </a:r>
            <a:r>
              <a:rPr b="1" lang="en-US"/>
              <a:t> </a:t>
            </a:r>
            <a:r>
              <a:rPr b="1" lang="en-US"/>
              <a:t>-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य</a:t>
            </a:r>
            <a:r>
              <a:rPr b="0" lang="en-US"/>
              <a:t>ह</a:t>
            </a:r>
            <a:r>
              <a:rPr b="0" lang="en-US"/>
              <a:t> </a:t>
            </a:r>
            <a:r>
              <a:rPr b="0" lang="en-US"/>
              <a:t>ध</a:t>
            </a:r>
            <a:r>
              <a:rPr b="0" lang="en-US"/>
              <a:t>र</a:t>
            </a:r>
            <a:r>
              <a:rPr b="0" lang="en-US"/>
              <a:t>्म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े</a:t>
            </a:r>
            <a:r>
              <a:rPr b="0" lang="en-US"/>
              <a:t> </a:t>
            </a:r>
            <a:r>
              <a:rPr b="0" lang="en-US"/>
              <a:t>क्ष</a:t>
            </a:r>
            <a:r>
              <a:rPr b="0" lang="en-US"/>
              <a:t>ेत्र</a:t>
            </a:r>
            <a:r>
              <a:rPr b="0" lang="en-US"/>
              <a:t> में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न</a:t>
            </a:r>
            <a:r>
              <a:rPr b="0" lang="en-US"/>
              <a:t>्</a:t>
            </a:r>
            <a:r>
              <a:rPr b="0" lang="en-US"/>
              <a:t> </a:t>
            </a:r>
            <a:r>
              <a:rPr b="0" lang="en-US"/>
              <a:t>1</a:t>
            </a:r>
            <a:r>
              <a:rPr b="0" lang="en-US"/>
              <a:t>8</a:t>
            </a:r>
            <a:r>
              <a:rPr b="0" lang="en-US"/>
              <a:t>0</a:t>
            </a:r>
            <a:r>
              <a:rPr b="0" lang="en-US"/>
              <a:t>1</a:t>
            </a:r>
            <a:r>
              <a:rPr b="0" lang="en-US"/>
              <a:t> </a:t>
            </a:r>
            <a:r>
              <a:rPr b="0" lang="en-US"/>
              <a:t>ई</a:t>
            </a:r>
            <a:r>
              <a:rPr b="0" lang="en-US"/>
              <a:t>.</a:t>
            </a:r>
            <a:r>
              <a:rPr b="0" lang="en-US"/>
              <a:t> </a:t>
            </a:r>
            <a:r>
              <a:rPr b="0" lang="en-US"/>
              <a:t>म</a:t>
            </a:r>
            <a:r>
              <a:rPr b="0" lang="en-US"/>
              <a:t>ें</a:t>
            </a:r>
            <a:r>
              <a:rPr b="0" lang="en-US"/>
              <a:t> </a:t>
            </a:r>
            <a:r>
              <a:rPr b="0" lang="en-US"/>
              <a:t>प</a:t>
            </a:r>
            <a:r>
              <a:rPr b="0" lang="en-US"/>
              <a:t>ो</a:t>
            </a:r>
            <a:r>
              <a:rPr b="0" lang="en-US"/>
              <a:t>प</a:t>
            </a:r>
            <a:r>
              <a:rPr b="0" lang="en-US"/>
              <a:t> </a:t>
            </a:r>
            <a:r>
              <a:rPr b="0" lang="en-US"/>
              <a:t>औ</a:t>
            </a:r>
            <a:r>
              <a:rPr b="0" lang="en-US"/>
              <a:t>र</a:t>
            </a:r>
            <a:r>
              <a:rPr b="0" lang="en-US"/>
              <a:t> </a:t>
            </a:r>
            <a:r>
              <a:rPr b="0" lang="en-US"/>
              <a:t>न</a:t>
            </a:r>
            <a:r>
              <a:rPr b="0" lang="en-US"/>
              <a:t>े</a:t>
            </a:r>
            <a:r>
              <a:rPr b="0" lang="en-US"/>
              <a:t>प</a:t>
            </a:r>
            <a:r>
              <a:rPr b="0" lang="en-US"/>
              <a:t>ोलियन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े</a:t>
            </a:r>
            <a:r>
              <a:rPr b="0" lang="en-US"/>
              <a:t> </a:t>
            </a:r>
            <a:r>
              <a:rPr b="0" lang="en-US"/>
              <a:t>म</a:t>
            </a:r>
            <a:r>
              <a:rPr b="0" lang="en-US"/>
              <a:t>ध</a:t>
            </a:r>
            <a:r>
              <a:rPr b="0" lang="en-US"/>
              <a:t>्य</a:t>
            </a:r>
            <a:r>
              <a:rPr b="0" lang="en-US"/>
              <a:t> </a:t>
            </a:r>
            <a:r>
              <a:rPr b="0" lang="en-US"/>
              <a:t>ह</a:t>
            </a:r>
            <a:r>
              <a:rPr b="0" lang="en-US"/>
              <a:t>ु</a:t>
            </a:r>
            <a:r>
              <a:rPr b="0" lang="en-US"/>
              <a:t>आ</a:t>
            </a:r>
            <a:r>
              <a:rPr b="0" lang="en-US"/>
              <a:t> </a:t>
            </a:r>
            <a:r>
              <a:rPr b="0" lang="en-US"/>
              <a:t>ए</a:t>
            </a:r>
            <a:r>
              <a:rPr b="0" lang="en-US"/>
              <a:t>क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म</a:t>
            </a:r>
            <a:r>
              <a:rPr b="0" lang="en-US"/>
              <a:t>झ</a:t>
            </a:r>
            <a:r>
              <a:rPr b="0" lang="en-US"/>
              <a:t>ौता</a:t>
            </a:r>
            <a:r>
              <a:rPr b="0" lang="en-US"/>
              <a:t> </a:t>
            </a:r>
            <a:r>
              <a:rPr b="0" lang="en-US"/>
              <a:t>थ</a:t>
            </a:r>
            <a:r>
              <a:rPr b="0" lang="en-US"/>
              <a:t>ा</a:t>
            </a:r>
            <a:r>
              <a:rPr b="0" lang="en-US"/>
              <a:t>।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1" lang="en-US"/>
              <a:t>इ</a:t>
            </a:r>
            <a:r>
              <a:rPr b="1" lang="en-US"/>
              <a:t>स</a:t>
            </a:r>
            <a:r>
              <a:rPr b="1" lang="en-US"/>
              <a:t>के</a:t>
            </a:r>
            <a:r>
              <a:rPr b="1" lang="en-US"/>
              <a:t> </a:t>
            </a:r>
            <a:r>
              <a:rPr b="1" lang="en-US"/>
              <a:t>त</a:t>
            </a:r>
            <a:r>
              <a:rPr b="1" lang="en-US"/>
              <a:t>ह</a:t>
            </a:r>
            <a:r>
              <a:rPr b="1" lang="en-US"/>
              <a:t>त</a:t>
            </a:r>
            <a:r>
              <a:rPr b="1" lang="en-US"/>
              <a:t>-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०</a:t>
            </a:r>
            <a:r>
              <a:rPr b="0" lang="en-US"/>
              <a:t> </a:t>
            </a:r>
            <a:r>
              <a:rPr b="0" lang="en-US"/>
              <a:t>प</a:t>
            </a:r>
            <a:r>
              <a:rPr b="0" lang="en-US"/>
              <a:t>ो</a:t>
            </a:r>
            <a:r>
              <a:rPr b="0" lang="en-US"/>
              <a:t>प</a:t>
            </a:r>
            <a:r>
              <a:rPr b="0" lang="en-US"/>
              <a:t> ने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्</a:t>
            </a:r>
            <a:r>
              <a:rPr b="0" lang="en-US"/>
              <a:t>र</a:t>
            </a:r>
            <a:r>
              <a:rPr b="0" lang="en-US"/>
              <a:t>ा</a:t>
            </a:r>
            <a:r>
              <a:rPr b="0" lang="en-US"/>
              <a:t>न्तिकारी</a:t>
            </a:r>
            <a:r>
              <a:rPr b="0" lang="en-US"/>
              <a:t>य</a:t>
            </a:r>
            <a:r>
              <a:rPr b="0" lang="en-US"/>
              <a:t>ो</a:t>
            </a:r>
            <a:r>
              <a:rPr b="0" lang="en-US"/>
              <a:t>ं</a:t>
            </a:r>
            <a:r>
              <a:rPr b="0" lang="en-US"/>
              <a:t> </a:t>
            </a:r>
            <a:r>
              <a:rPr b="0" lang="en-US"/>
              <a:t>द</a:t>
            </a:r>
            <a:r>
              <a:rPr b="0" lang="en-US"/>
              <a:t>्</a:t>
            </a:r>
            <a:r>
              <a:rPr b="0" lang="en-US"/>
              <a:t>वारा</a:t>
            </a:r>
            <a:r>
              <a:rPr b="0" lang="en-US"/>
              <a:t> </a:t>
            </a:r>
            <a:r>
              <a:rPr b="0" lang="en-US"/>
              <a:t>फ</a:t>
            </a:r>
            <a:r>
              <a:rPr b="0" lang="en-US"/>
              <a:t>्</a:t>
            </a:r>
            <a:r>
              <a:rPr b="0" lang="en-US"/>
              <a:t>र</a:t>
            </a:r>
            <a:r>
              <a:rPr b="0" lang="en-US"/>
              <a:t>ांसीसी</a:t>
            </a:r>
            <a:r>
              <a:rPr b="0" lang="en-US"/>
              <a:t> </a:t>
            </a:r>
            <a:r>
              <a:rPr b="0" lang="en-US"/>
              <a:t>च</a:t>
            </a:r>
            <a:r>
              <a:rPr b="0" lang="en-US"/>
              <a:t>र</a:t>
            </a:r>
            <a:r>
              <a:rPr b="0" lang="en-US"/>
              <a:t>्</a:t>
            </a:r>
            <a:r>
              <a:rPr b="0" lang="en-US"/>
              <a:t>च</a:t>
            </a:r>
            <a:r>
              <a:rPr b="0" lang="en-US"/>
              <a:t>ो</a:t>
            </a:r>
            <a:r>
              <a:rPr b="0" lang="en-US"/>
              <a:t>ं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ी</a:t>
            </a:r>
            <a:r>
              <a:rPr b="0" lang="en-US"/>
              <a:t> </a:t>
            </a:r>
            <a:r>
              <a:rPr b="0" lang="en-US"/>
              <a:t>ज</a:t>
            </a:r>
            <a:r>
              <a:rPr b="0" lang="en-US"/>
              <a:t>ब</a:t>
            </a:r>
            <a:r>
              <a:rPr b="0" lang="en-US"/>
              <a:t>्</a:t>
            </a:r>
            <a:r>
              <a:rPr b="0" lang="en-US"/>
              <a:t>त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ी</a:t>
            </a:r>
            <a:r>
              <a:rPr b="0" lang="en-US"/>
              <a:t> </a:t>
            </a:r>
            <a:r>
              <a:rPr b="0" lang="en-US"/>
              <a:t>ह</a:t>
            </a:r>
            <a:r>
              <a:rPr b="0" lang="en-US"/>
              <a:t>ु</a:t>
            </a:r>
            <a:r>
              <a:rPr b="0" lang="en-US"/>
              <a:t>ई</a:t>
            </a:r>
            <a:r>
              <a:rPr b="0" lang="en-US"/>
              <a:t> </a:t>
            </a:r>
            <a:r>
              <a:rPr b="0" lang="en-US"/>
              <a:t>भ</a:t>
            </a:r>
            <a:r>
              <a:rPr b="0" lang="en-US"/>
              <a:t>ू</a:t>
            </a:r>
            <a:r>
              <a:rPr b="0" lang="en-US"/>
              <a:t>म</a:t>
            </a:r>
            <a:r>
              <a:rPr b="0" lang="en-US"/>
              <a:t>ि</a:t>
            </a:r>
            <a:r>
              <a:rPr b="0" lang="en-US"/>
              <a:t> पर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े</a:t>
            </a:r>
            <a:r>
              <a:rPr b="0" lang="en-US"/>
              <a:t> </a:t>
            </a:r>
            <a:r>
              <a:rPr b="0" lang="en-US"/>
              <a:t>अ</a:t>
            </a:r>
            <a:r>
              <a:rPr b="0" lang="en-US"/>
              <a:t>प</a:t>
            </a:r>
            <a:r>
              <a:rPr b="0" lang="en-US"/>
              <a:t>ना</a:t>
            </a:r>
            <a:r>
              <a:rPr b="0" lang="en-US"/>
              <a:t> </a:t>
            </a:r>
            <a:r>
              <a:rPr b="0" lang="en-US"/>
              <a:t>अ</a:t>
            </a:r>
            <a:r>
              <a:rPr b="0" lang="en-US"/>
              <a:t>ध</a:t>
            </a:r>
            <a:r>
              <a:rPr b="0" lang="en-US"/>
              <a:t>िकार</a:t>
            </a:r>
            <a:r>
              <a:rPr b="0" lang="en-US"/>
              <a:t> </a:t>
            </a:r>
            <a:r>
              <a:rPr b="0" lang="en-US"/>
              <a:t>त</a:t>
            </a:r>
            <a:r>
              <a:rPr b="0" lang="en-US"/>
              <a:t>्</a:t>
            </a:r>
            <a:r>
              <a:rPr b="0" lang="en-US"/>
              <a:t>य</a:t>
            </a:r>
            <a:r>
              <a:rPr b="0" lang="en-US"/>
              <a:t>ा</a:t>
            </a:r>
            <a:r>
              <a:rPr b="0" lang="en-US"/>
              <a:t>ग</a:t>
            </a:r>
            <a:r>
              <a:rPr b="0" lang="en-US"/>
              <a:t>न</a:t>
            </a:r>
            <a:r>
              <a:rPr b="0" lang="en-US"/>
              <a:t>ा</a:t>
            </a:r>
            <a:r>
              <a:rPr b="0" lang="en-US"/>
              <a:t> </a:t>
            </a:r>
            <a:r>
              <a:rPr b="0" lang="en-US"/>
              <a:t>स्वीकार</a:t>
            </a:r>
            <a:r>
              <a:rPr b="0" lang="en-US"/>
              <a:t> किया</a:t>
            </a:r>
            <a:r>
              <a:rPr b="0" lang="en-US"/>
              <a:t> </a:t>
            </a:r>
            <a:r>
              <a:rPr b="0" lang="en-US"/>
              <a:t>ब</a:t>
            </a:r>
            <a:r>
              <a:rPr b="0" lang="en-US"/>
              <a:t>द</a:t>
            </a:r>
            <a:r>
              <a:rPr b="0" lang="en-US"/>
              <a:t>ल</a:t>
            </a:r>
            <a:r>
              <a:rPr b="0" lang="en-US"/>
              <a:t>े</a:t>
            </a:r>
            <a:r>
              <a:rPr b="0" lang="en-US"/>
              <a:t> में</a:t>
            </a:r>
            <a:r>
              <a:rPr b="0" lang="en-US"/>
              <a:t> </a:t>
            </a:r>
            <a:r>
              <a:rPr b="0" lang="en-US"/>
              <a:t>न</a:t>
            </a:r>
            <a:r>
              <a:rPr b="0" lang="en-US"/>
              <a:t>े</a:t>
            </a:r>
            <a:r>
              <a:rPr b="0" lang="en-US"/>
              <a:t>प</a:t>
            </a:r>
            <a:r>
              <a:rPr b="0" lang="en-US"/>
              <a:t>ोलियन</a:t>
            </a:r>
            <a:r>
              <a:rPr b="0" lang="en-US"/>
              <a:t> </a:t>
            </a:r>
            <a:r>
              <a:rPr b="0" lang="en-US"/>
              <a:t>न</a:t>
            </a:r>
            <a:r>
              <a:rPr b="0" lang="en-US"/>
              <a:t>े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ै</a:t>
            </a:r>
            <a:r>
              <a:rPr b="0" lang="en-US"/>
              <a:t>थ</a:t>
            </a:r>
            <a:r>
              <a:rPr b="0" lang="en-US"/>
              <a:t>ोलिक</a:t>
            </a:r>
            <a:r>
              <a:rPr b="0" lang="en-US"/>
              <a:t> </a:t>
            </a:r>
            <a:r>
              <a:rPr b="0" lang="en-US"/>
              <a:t>ध</a:t>
            </a:r>
            <a:r>
              <a:rPr b="0" lang="en-US"/>
              <a:t>र्म</a:t>
            </a:r>
            <a:r>
              <a:rPr b="0" lang="en-US"/>
              <a:t> को</a:t>
            </a:r>
            <a:r>
              <a:rPr b="0" lang="en-US"/>
              <a:t> </a:t>
            </a:r>
            <a:r>
              <a:rPr b="0" lang="en-US"/>
              <a:t>र</a:t>
            </a:r>
            <a:r>
              <a:rPr b="0" lang="en-US"/>
              <a:t>ा</a:t>
            </a:r>
            <a:r>
              <a:rPr b="0" lang="en-US"/>
              <a:t>ज</a:t>
            </a:r>
            <a:r>
              <a:rPr b="0" lang="en-US"/>
              <a:t>ध</a:t>
            </a:r>
            <a:r>
              <a:rPr b="0" lang="en-US"/>
              <a:t>र्म</a:t>
            </a:r>
            <a:r>
              <a:rPr b="0" lang="en-US"/>
              <a:t> </a:t>
            </a:r>
            <a:r>
              <a:rPr b="0" lang="en-US"/>
              <a:t>घ</a:t>
            </a:r>
            <a:r>
              <a:rPr b="0" lang="en-US"/>
              <a:t>ो</a:t>
            </a:r>
            <a:r>
              <a:rPr b="0" lang="en-US"/>
              <a:t>षित</a:t>
            </a:r>
            <a:r>
              <a:rPr b="0" lang="en-US"/>
              <a:t> किया</a:t>
            </a:r>
            <a:r>
              <a:rPr b="0" lang="en-US"/>
              <a:t>।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०</a:t>
            </a:r>
            <a:r>
              <a:rPr b="0" lang="en-US"/>
              <a:t> </a:t>
            </a:r>
            <a:r>
              <a:rPr b="0" lang="en-US"/>
              <a:t>प</a:t>
            </a:r>
            <a:r>
              <a:rPr b="0" lang="en-US"/>
              <a:t>ा</a:t>
            </a:r>
            <a:r>
              <a:rPr b="0" lang="en-US"/>
              <a:t>द</a:t>
            </a:r>
            <a:r>
              <a:rPr b="0" lang="en-US"/>
              <a:t>र</a:t>
            </a:r>
            <a:r>
              <a:rPr b="0" lang="en-US"/>
              <a:t>ियों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ी</a:t>
            </a:r>
            <a:r>
              <a:rPr b="0" lang="en-US"/>
              <a:t> </a:t>
            </a:r>
            <a:r>
              <a:rPr b="0" lang="en-US"/>
              <a:t>न</a:t>
            </a:r>
            <a:r>
              <a:rPr b="0" lang="en-US"/>
              <a:t>ियुक्ति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र</a:t>
            </a:r>
            <a:r>
              <a:rPr b="0" lang="en-US"/>
              <a:t>कार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ी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ि</a:t>
            </a:r>
            <a:r>
              <a:rPr b="0" lang="en-US"/>
              <a:t>फ</a:t>
            </a:r>
            <a:r>
              <a:rPr b="0" lang="en-US"/>
              <a:t>ारिश</a:t>
            </a:r>
            <a:r>
              <a:rPr b="0" lang="en-US"/>
              <a:t> पर</a:t>
            </a:r>
            <a:r>
              <a:rPr b="0" lang="en-US"/>
              <a:t> </a:t>
            </a:r>
            <a:r>
              <a:rPr b="0" lang="en-US"/>
              <a:t>प</a:t>
            </a:r>
            <a:r>
              <a:rPr b="0" lang="en-US"/>
              <a:t>ो</a:t>
            </a:r>
            <a:r>
              <a:rPr b="0" lang="en-US"/>
              <a:t>प</a:t>
            </a:r>
            <a:r>
              <a:rPr b="0" lang="en-US"/>
              <a:t> </a:t>
            </a:r>
            <a:r>
              <a:rPr b="0" lang="en-US"/>
              <a:t>द</a:t>
            </a:r>
            <a:r>
              <a:rPr b="0" lang="en-US"/>
              <a:t>्</a:t>
            </a:r>
            <a:r>
              <a:rPr b="0" lang="en-US"/>
              <a:t>व</a:t>
            </a:r>
            <a:r>
              <a:rPr b="0" lang="en-US"/>
              <a:t>ारा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ी</a:t>
            </a:r>
            <a:r>
              <a:rPr b="0" lang="en-US"/>
              <a:t>य</a:t>
            </a:r>
            <a:r>
              <a:rPr b="0" lang="en-US"/>
              <a:t>ा</a:t>
            </a:r>
            <a:r>
              <a:rPr b="0" lang="en-US"/>
              <a:t> </a:t>
            </a:r>
            <a:r>
              <a:rPr b="0" lang="en-US"/>
              <a:t>ज</a:t>
            </a:r>
            <a:r>
              <a:rPr b="0" lang="en-US"/>
              <a:t>ा</a:t>
            </a:r>
            <a:r>
              <a:rPr b="0" lang="en-US"/>
              <a:t>न</a:t>
            </a:r>
            <a:r>
              <a:rPr b="0" lang="en-US"/>
              <a:t>ा</a:t>
            </a:r>
            <a:r>
              <a:rPr b="0" lang="en-US"/>
              <a:t> </a:t>
            </a:r>
            <a:r>
              <a:rPr b="0" lang="en-US"/>
              <a:t>थ</a:t>
            </a:r>
            <a:r>
              <a:rPr b="0" lang="en-US"/>
              <a:t>ा</a:t>
            </a:r>
            <a:r>
              <a:rPr b="0" lang="en-US"/>
              <a:t>।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०</a:t>
            </a:r>
            <a:r>
              <a:rPr b="0" lang="en-US"/>
              <a:t> </a:t>
            </a:r>
            <a:r>
              <a:rPr b="0" lang="en-US"/>
              <a:t>प</a:t>
            </a:r>
            <a:r>
              <a:rPr b="0" lang="en-US"/>
              <a:t>ा</a:t>
            </a:r>
            <a:r>
              <a:rPr b="0" lang="en-US"/>
              <a:t>द</a:t>
            </a:r>
            <a:r>
              <a:rPr b="0" lang="en-US"/>
              <a:t>र</a:t>
            </a:r>
            <a:r>
              <a:rPr b="0" lang="en-US"/>
              <a:t>ियों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ो</a:t>
            </a:r>
            <a:r>
              <a:rPr b="0" lang="en-US"/>
              <a:t> </a:t>
            </a:r>
            <a:r>
              <a:rPr b="0" lang="en-US"/>
              <a:t>वेतन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र</a:t>
            </a:r>
            <a:r>
              <a:rPr b="0" lang="en-US"/>
              <a:t>क</a:t>
            </a:r>
            <a:r>
              <a:rPr b="0" lang="en-US"/>
              <a:t>ारी</a:t>
            </a:r>
            <a:r>
              <a:rPr b="0" lang="en-US"/>
              <a:t> </a:t>
            </a:r>
            <a:r>
              <a:rPr b="0" lang="en-US"/>
              <a:t>र</a:t>
            </a:r>
            <a:r>
              <a:rPr b="0" lang="en-US"/>
              <a:t>ा</a:t>
            </a:r>
            <a:r>
              <a:rPr b="0" lang="en-US"/>
              <a:t>ज</a:t>
            </a:r>
            <a:r>
              <a:rPr b="0" lang="en-US"/>
              <a:t>क</a:t>
            </a:r>
            <a:r>
              <a:rPr b="0" lang="en-US"/>
              <a:t>ो</a:t>
            </a:r>
            <a:r>
              <a:rPr b="0" lang="en-US"/>
              <a:t>ष</a:t>
            </a:r>
            <a:r>
              <a:rPr b="0" lang="en-US"/>
              <a:t> से</a:t>
            </a:r>
            <a:r>
              <a:rPr b="0" lang="en-US"/>
              <a:t> </a:t>
            </a:r>
            <a:r>
              <a:rPr b="0" lang="en-US"/>
              <a:t>द</a:t>
            </a:r>
            <a:r>
              <a:rPr b="0" lang="en-US"/>
              <a:t>े</a:t>
            </a:r>
            <a:r>
              <a:rPr b="0" lang="en-US"/>
              <a:t>न</a:t>
            </a:r>
            <a:r>
              <a:rPr b="0" lang="en-US"/>
              <a:t>ा</a:t>
            </a:r>
            <a:r>
              <a:rPr b="0" lang="en-US"/>
              <a:t> </a:t>
            </a:r>
            <a:r>
              <a:rPr b="0" lang="en-US"/>
              <a:t>त</a:t>
            </a:r>
            <a:r>
              <a:rPr b="0" lang="en-US"/>
              <a:t>य</a:t>
            </a:r>
            <a:r>
              <a:rPr b="0" lang="en-US"/>
              <a:t> </a:t>
            </a:r>
            <a:r>
              <a:rPr b="0" lang="en-US"/>
              <a:t>किया</a:t>
            </a:r>
            <a:r>
              <a:rPr b="0" lang="en-US"/>
              <a:t> गया</a:t>
            </a:r>
            <a:r>
              <a:rPr b="0" lang="en-US"/>
              <a:t>।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06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०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्</a:t>
            </a:r>
            <a:r>
              <a:rPr b="0" lang="en-US"/>
              <a:t>र</a:t>
            </a:r>
            <a:r>
              <a:rPr b="0" lang="en-US"/>
              <a:t>ांति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े</a:t>
            </a:r>
            <a:r>
              <a:rPr b="0" lang="en-US"/>
              <a:t> </a:t>
            </a:r>
            <a:r>
              <a:rPr b="0" lang="en-US"/>
              <a:t>स</a:t>
            </a:r>
            <a:r>
              <a:rPr b="0" lang="en-US"/>
              <a:t>म</a:t>
            </a:r>
            <a:r>
              <a:rPr b="0" lang="en-US"/>
              <a:t>य</a:t>
            </a:r>
            <a:r>
              <a:rPr b="0" lang="en-US"/>
              <a:t> </a:t>
            </a:r>
            <a:r>
              <a:rPr b="0" lang="en-US"/>
              <a:t>बन्दी</a:t>
            </a:r>
            <a:r>
              <a:rPr b="0" lang="en-US"/>
              <a:t> </a:t>
            </a:r>
            <a:r>
              <a:rPr b="0" lang="en-US"/>
              <a:t>ब</a:t>
            </a:r>
            <a:r>
              <a:rPr b="0" lang="en-US"/>
              <a:t>न</a:t>
            </a:r>
            <a:r>
              <a:rPr b="0" lang="en-US"/>
              <a:t>ा</a:t>
            </a:r>
            <a:r>
              <a:rPr b="0" lang="en-US"/>
              <a:t>य</a:t>
            </a:r>
            <a:r>
              <a:rPr b="0" lang="en-US"/>
              <a:t>े</a:t>
            </a:r>
            <a:r>
              <a:rPr b="0" lang="en-US"/>
              <a:t> </a:t>
            </a:r>
            <a:r>
              <a:rPr b="0" lang="en-US"/>
              <a:t>ग</a:t>
            </a:r>
            <a:r>
              <a:rPr b="0" lang="en-US"/>
              <a:t>ए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ै</a:t>
            </a:r>
            <a:r>
              <a:rPr b="0" lang="en-US"/>
              <a:t>द</a:t>
            </a:r>
            <a:r>
              <a:rPr b="0" lang="en-US"/>
              <a:t>ियों</a:t>
            </a:r>
            <a:r>
              <a:rPr b="0" lang="en-US"/>
              <a:t> को</a:t>
            </a:r>
            <a:r>
              <a:rPr b="0" lang="en-US"/>
              <a:t> रिहा</a:t>
            </a:r>
            <a:r>
              <a:rPr b="0" lang="en-US"/>
              <a:t> करन</a:t>
            </a:r>
            <a:r>
              <a:rPr b="0" lang="en-US"/>
              <a:t>ा</a:t>
            </a:r>
            <a:r>
              <a:rPr b="0" lang="en-US"/>
              <a:t> </a:t>
            </a:r>
            <a:r>
              <a:rPr b="0" lang="en-US"/>
              <a:t>त</a:t>
            </a:r>
            <a:r>
              <a:rPr b="0" lang="en-US"/>
              <a:t>य</a:t>
            </a:r>
            <a:r>
              <a:rPr b="0" lang="en-US"/>
              <a:t> </a:t>
            </a:r>
            <a:r>
              <a:rPr b="0" lang="en-US"/>
              <a:t>किया</a:t>
            </a:r>
            <a:r>
              <a:rPr b="0" lang="en-US"/>
              <a:t> गया</a:t>
            </a:r>
            <a:r>
              <a:rPr b="0" lang="en-US"/>
              <a:t>।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०</a:t>
            </a:r>
            <a:r>
              <a:rPr b="0" lang="en-US"/>
              <a:t> </a:t>
            </a:r>
            <a:r>
              <a:rPr b="0" lang="en-US"/>
              <a:t>न</a:t>
            </a:r>
            <a:r>
              <a:rPr b="0" lang="en-US"/>
              <a:t>ि</a:t>
            </a:r>
            <a:r>
              <a:rPr b="0" lang="en-US"/>
              <a:t>र</a:t>
            </a:r>
            <a:r>
              <a:rPr b="0" lang="en-US"/>
              <a:t>्</a:t>
            </a:r>
            <a:r>
              <a:rPr b="0" lang="en-US"/>
              <a:t>व</a:t>
            </a:r>
            <a:r>
              <a:rPr b="0" lang="en-US"/>
              <a:t>ा</a:t>
            </a:r>
            <a:r>
              <a:rPr b="0" lang="en-US"/>
              <a:t>स</a:t>
            </a:r>
            <a:r>
              <a:rPr b="0" lang="en-US"/>
              <a:t>ित</a:t>
            </a:r>
            <a:r>
              <a:rPr b="0" lang="en-US"/>
              <a:t> </a:t>
            </a:r>
            <a:r>
              <a:rPr b="0" lang="en-US"/>
              <a:t>प</a:t>
            </a:r>
            <a:r>
              <a:rPr b="0" lang="en-US"/>
              <a:t>ा</a:t>
            </a:r>
            <a:r>
              <a:rPr b="0" lang="en-US"/>
              <a:t>द</a:t>
            </a:r>
            <a:r>
              <a:rPr b="0" lang="en-US"/>
              <a:t>रियों</a:t>
            </a:r>
            <a:r>
              <a:rPr b="0" lang="en-US"/>
              <a:t> को</a:t>
            </a:r>
            <a:r>
              <a:rPr b="0" lang="en-US"/>
              <a:t> </a:t>
            </a:r>
            <a:r>
              <a:rPr b="0" lang="en-US"/>
              <a:t>स्वदेश</a:t>
            </a:r>
            <a:r>
              <a:rPr b="0" lang="en-US"/>
              <a:t> लौटने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ी</a:t>
            </a:r>
            <a:r>
              <a:rPr b="0" lang="en-US"/>
              <a:t> </a:t>
            </a:r>
            <a:r>
              <a:rPr b="0" lang="en-US"/>
              <a:t>अ</a:t>
            </a:r>
            <a:r>
              <a:rPr b="0" lang="en-US"/>
              <a:t>न</a:t>
            </a:r>
            <a:r>
              <a:rPr b="0" lang="en-US"/>
              <a:t>ुमति</a:t>
            </a:r>
            <a:r>
              <a:rPr b="0" lang="en-US"/>
              <a:t> </a:t>
            </a:r>
            <a:r>
              <a:rPr b="0" lang="en-US"/>
              <a:t>म</a:t>
            </a:r>
            <a:r>
              <a:rPr b="0" lang="en-US"/>
              <a:t>ि</a:t>
            </a:r>
            <a:r>
              <a:rPr b="0" lang="en-US"/>
              <a:t>ल</a:t>
            </a:r>
            <a:r>
              <a:rPr b="0" lang="en-US"/>
              <a:t> गई</a:t>
            </a:r>
            <a:r>
              <a:rPr b="0" lang="en-US"/>
              <a:t>।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०</a:t>
            </a:r>
            <a:r>
              <a:rPr b="0" lang="en-US"/>
              <a:t> </a:t>
            </a:r>
            <a:r>
              <a:rPr b="0" lang="en-US"/>
              <a:t>प</a:t>
            </a:r>
            <a:r>
              <a:rPr b="0" lang="en-US"/>
              <a:t>ा</a:t>
            </a:r>
            <a:r>
              <a:rPr b="0" lang="en-US"/>
              <a:t>द</a:t>
            </a:r>
            <a:r>
              <a:rPr b="0" lang="en-US"/>
              <a:t>र</a:t>
            </a:r>
            <a:r>
              <a:rPr b="0" lang="en-US"/>
              <a:t>ियों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ो</a:t>
            </a:r>
            <a:r>
              <a:rPr b="0" lang="en-US"/>
              <a:t> </a:t>
            </a:r>
            <a:r>
              <a:rPr b="0" lang="en-US"/>
              <a:t>ध</a:t>
            </a:r>
            <a:r>
              <a:rPr b="0" lang="en-US"/>
              <a:t>ा</a:t>
            </a:r>
            <a:r>
              <a:rPr b="0" lang="en-US"/>
              <a:t>र</a:t>
            </a:r>
            <a:r>
              <a:rPr b="0" lang="en-US"/>
              <a:t>्मिक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ार्यों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े</a:t>
            </a:r>
            <a:r>
              <a:rPr b="0" lang="en-US"/>
              <a:t> </a:t>
            </a:r>
            <a:r>
              <a:rPr b="0" lang="en-US"/>
              <a:t>अ</a:t>
            </a:r>
            <a:r>
              <a:rPr b="0" lang="en-US"/>
              <a:t>ल</a:t>
            </a:r>
            <a:r>
              <a:rPr b="0" lang="en-US"/>
              <a:t>ावा</a:t>
            </a:r>
            <a:r>
              <a:rPr b="0" lang="en-US"/>
              <a:t> </a:t>
            </a:r>
            <a:r>
              <a:rPr b="0" lang="en-US"/>
              <a:t>र</a:t>
            </a:r>
            <a:r>
              <a:rPr b="0" lang="en-US"/>
              <a:t>ा</a:t>
            </a:r>
            <a:r>
              <a:rPr b="0" lang="en-US"/>
              <a:t>ज</a:t>
            </a:r>
            <a:r>
              <a:rPr b="0" lang="en-US"/>
              <a:t>्य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ा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ाम</a:t>
            </a:r>
            <a:r>
              <a:rPr b="0" lang="en-US"/>
              <a:t> </a:t>
            </a:r>
            <a:r>
              <a:rPr b="0" lang="en-US"/>
              <a:t>भ</a:t>
            </a:r>
            <a:r>
              <a:rPr b="0" lang="en-US"/>
              <a:t>ी</a:t>
            </a:r>
            <a:r>
              <a:rPr b="0" lang="en-US"/>
              <a:t> </a:t>
            </a:r>
            <a:r>
              <a:rPr b="0" lang="en-US"/>
              <a:t>क</a:t>
            </a:r>
            <a:r>
              <a:rPr b="0" lang="en-US"/>
              <a:t>र</a:t>
            </a:r>
            <a:r>
              <a:rPr b="0" lang="en-US"/>
              <a:t>न</a:t>
            </a:r>
            <a:r>
              <a:rPr b="0" lang="en-US"/>
              <a:t>ा</a:t>
            </a:r>
            <a:r>
              <a:rPr b="0" lang="en-US"/>
              <a:t> </a:t>
            </a:r>
            <a:r>
              <a:rPr b="0" lang="en-US"/>
              <a:t>प</a:t>
            </a:r>
            <a:r>
              <a:rPr b="0" lang="en-US"/>
              <a:t>ड़ता</a:t>
            </a:r>
            <a:r>
              <a:rPr b="0" lang="en-US"/>
              <a:t> था</a:t>
            </a:r>
            <a:r>
              <a:rPr b="0" lang="en-US"/>
              <a:t>।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0" lang="en-US"/>
              <a:t> </a:t>
            </a:r>
            <a:r>
              <a:rPr b="1" sz="3800" lang="en-US">
                <a:solidFill>
                  <a:srgbClr val="008000"/>
                </a:solidFill>
              </a:rPr>
              <a:t>T</a:t>
            </a:r>
            <a:r>
              <a:rPr b="1" sz="3800" lang="en-US">
                <a:solidFill>
                  <a:srgbClr val="008000"/>
                </a:solidFill>
              </a:rPr>
              <a:t>o</a:t>
            </a:r>
            <a:r>
              <a:rPr b="1" sz="3800" lang="en-US">
                <a:solidFill>
                  <a:srgbClr val="008000"/>
                </a:solidFill>
              </a:rPr>
              <a:t> be</a:t>
            </a:r>
            <a:r>
              <a:rPr b="1" sz="3800" lang="en-US">
                <a:solidFill>
                  <a:srgbClr val="008000"/>
                </a:solidFill>
              </a:rPr>
              <a:t> continued</a:t>
            </a:r>
            <a:r>
              <a:rPr b="1" sz="3800" lang="en-US">
                <a:solidFill>
                  <a:srgbClr val="008000"/>
                </a:solidFill>
              </a:rPr>
              <a:t>.</a:t>
            </a:r>
            <a:r>
              <a:rPr b="1" sz="3800" lang="en-US">
                <a:solidFill>
                  <a:srgbClr val="008000"/>
                </a:solidFill>
              </a:rPr>
              <a:t>.</a:t>
            </a:r>
            <a:r>
              <a:rPr b="1" sz="3800" lang="en-US">
                <a:solidFill>
                  <a:srgbClr val="008000"/>
                </a:solidFill>
              </a:rPr>
              <a:t>.</a:t>
            </a:r>
            <a:r>
              <a:rPr b="1" sz="3800" lang="en-US">
                <a:solidFill>
                  <a:srgbClr val="008000"/>
                </a:solidFill>
              </a:rPr>
              <a:t>.</a:t>
            </a:r>
            <a:r>
              <a:rPr b="1" sz="3800" lang="en-US">
                <a:solidFill>
                  <a:srgbClr val="008000"/>
                </a:solidFill>
              </a:rPr>
              <a:t>.</a:t>
            </a:r>
            <a:r>
              <a:rPr b="1" sz="3800" lang="en-US">
                <a:solidFill>
                  <a:srgbClr val="008000"/>
                </a:solidFill>
              </a:rPr>
              <a:t>.</a:t>
            </a:r>
            <a:r>
              <a:rPr b="1" sz="3800" lang="en-US">
                <a:solidFill>
                  <a:srgbClr val="008000"/>
                </a:solidFill>
              </a:rPr>
              <a:t>.</a:t>
            </a:r>
            <a:r>
              <a:rPr b="1" sz="3800" lang="en-US">
                <a:solidFill>
                  <a:srgbClr val="008000"/>
                </a:solidFill>
              </a:rPr>
              <a:t>.</a:t>
            </a:r>
            <a:r>
              <a:rPr b="1" sz="3800" lang="en-US">
                <a:solidFill>
                  <a:srgbClr val="008000"/>
                </a:solidFill>
              </a:rPr>
              <a:t>.</a:t>
            </a:r>
            <a:r>
              <a:rPr b="1" sz="3800" lang="en-US">
                <a:solidFill>
                  <a:srgbClr val="008000"/>
                </a:solidFill>
              </a:rPr>
              <a:t>.</a:t>
            </a:r>
            <a:endParaRPr b="1" sz="3800" lang="en-US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CPH1909</dc:creator>
  <dcterms:created xsi:type="dcterms:W3CDTF">2015-05-10T13:30:45Z</dcterms:created>
  <dcterms:modified xsi:type="dcterms:W3CDTF">2020-04-13T04:05:52Z</dcterms:modified>
</cp:coreProperties>
</file>