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7F0256-657C-4BA1-8F51-061497EFFC6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A15442-998C-4D7A-B33C-CF561A98EC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3571876"/>
            <a:ext cx="7772400" cy="1362075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UNIT 1</a:t>
            </a:r>
            <a:br>
              <a:rPr lang="en-IN" dirty="0" smtClean="0"/>
            </a:br>
            <a:r>
              <a:rPr lang="en-IN" dirty="0" smtClean="0"/>
              <a:t>BY </a:t>
            </a:r>
            <a:r>
              <a:rPr lang="en-IN" dirty="0" smtClean="0"/>
              <a:t>JAHANAV</a:t>
            </a:r>
            <a:r>
              <a:rPr lang="en-IN" dirty="0" smtClean="0"/>
              <a:t>I DEO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B.COM PART 2</a:t>
            </a:r>
            <a:br>
              <a:rPr lang="en-IN" dirty="0" smtClean="0"/>
            </a:br>
            <a:r>
              <a:rPr lang="en-IN" dirty="0" smtClean="0"/>
              <a:t>M.L ARYA</a:t>
            </a:r>
            <a:r>
              <a:rPr lang="en-IN" dirty="0" smtClean="0"/>
              <a:t> </a:t>
            </a:r>
            <a:r>
              <a:rPr lang="en-IN" dirty="0" smtClean="0"/>
              <a:t>COLLEGE</a:t>
            </a:r>
            <a:br>
              <a:rPr lang="en-IN" dirty="0" smtClean="0"/>
            </a:br>
            <a:r>
              <a:rPr lang="en-IN" dirty="0" smtClean="0"/>
              <a:t>KASBA</a:t>
            </a:r>
            <a:endParaRPr lang="en-IN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7772400" cy="1500187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Arial Black" pitchFamily="34" charset="0"/>
              </a:rPr>
              <a:t>BUSINESS LAW</a:t>
            </a:r>
            <a:endParaRPr lang="en-IN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Algerian" pitchFamily="82" charset="0"/>
              </a:rPr>
              <a:t>Types of Goods[Section 6]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>1. Existing Goods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  <a:latin typeface="Berlin Sans FB" pitchFamily="34" charset="0"/>
              </a:rPr>
              <a:t>Existing goods mean the goods which are either owned or possessed by the seller at the time of contract of </a:t>
            </a:r>
            <a:r>
              <a:rPr lang="en-IN" dirty="0" err="1" smtClean="0">
                <a:solidFill>
                  <a:srgbClr val="C00000"/>
                </a:solidFill>
                <a:latin typeface="Berlin Sans FB" pitchFamily="34" charset="0"/>
              </a:rPr>
              <a:t>sale.The</a:t>
            </a:r>
            <a:r>
              <a:rPr lang="en-IN" dirty="0" smtClean="0">
                <a:solidFill>
                  <a:srgbClr val="C00000"/>
                </a:solidFill>
                <a:latin typeface="Berlin Sans FB" pitchFamily="34" charset="0"/>
              </a:rPr>
              <a:t> existing goods may be specific or ascertained or unascertained as follows: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a) Specific Goods [Section 2(14)]: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C00000"/>
                </a:solidFill>
                <a:latin typeface="Berlin Sans FB" pitchFamily="34" charset="0"/>
              </a:rPr>
              <a:t>These are the goods which are identified and agreed upon at the time when a contract of sale is made-For </a:t>
            </a:r>
            <a:r>
              <a:rPr lang="en-IN" dirty="0" err="1" smtClean="0">
                <a:solidFill>
                  <a:srgbClr val="C00000"/>
                </a:solidFill>
                <a:latin typeface="Berlin Sans FB" pitchFamily="34" charset="0"/>
              </a:rPr>
              <a:t>example,specified</a:t>
            </a:r>
            <a:r>
              <a:rPr lang="en-IN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IN" dirty="0" err="1" smtClean="0">
                <a:solidFill>
                  <a:srgbClr val="C00000"/>
                </a:solidFill>
                <a:latin typeface="Berlin Sans FB" pitchFamily="34" charset="0"/>
              </a:rPr>
              <a:t>TV,VCR,Car,Ring</a:t>
            </a:r>
            <a:r>
              <a:rPr lang="en-IN" dirty="0" smtClean="0">
                <a:solidFill>
                  <a:srgbClr val="C00000"/>
                </a:solidFill>
                <a:latin typeface="Berlin Sans FB" pitchFamily="34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Berlin Sans FB" pitchFamily="34" charset="0"/>
              </a:rPr>
              <a:t>b) Ascertained Goods:</a:t>
            </a:r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Goods are said to be ascertained when out of a mass of unascertained </a:t>
            </a:r>
            <a:r>
              <a:rPr lang="en-IN" dirty="0" err="1" smtClean="0">
                <a:latin typeface="Berlin Sans FB" pitchFamily="34" charset="0"/>
              </a:rPr>
              <a:t>goods,the</a:t>
            </a:r>
            <a:r>
              <a:rPr lang="en-IN" dirty="0" smtClean="0">
                <a:latin typeface="Berlin Sans FB" pitchFamily="34" charset="0"/>
              </a:rPr>
              <a:t> quantity extracted for is identified and set aside for  a given </a:t>
            </a:r>
            <a:r>
              <a:rPr lang="en-IN" dirty="0" err="1" smtClean="0">
                <a:latin typeface="Berlin Sans FB" pitchFamily="34" charset="0"/>
              </a:rPr>
              <a:t>contract.Thus,when</a:t>
            </a:r>
            <a:r>
              <a:rPr lang="en-IN" dirty="0" smtClean="0">
                <a:latin typeface="Berlin Sans FB" pitchFamily="34" charset="0"/>
              </a:rPr>
              <a:t> part of the goods lying in bulk are identified and earmarked for </a:t>
            </a:r>
            <a:r>
              <a:rPr lang="en-IN" dirty="0" err="1" smtClean="0">
                <a:latin typeface="Berlin Sans FB" pitchFamily="34" charset="0"/>
              </a:rPr>
              <a:t>sale,such</a:t>
            </a:r>
            <a:r>
              <a:rPr lang="en-IN" dirty="0" smtClean="0">
                <a:latin typeface="Berlin Sans FB" pitchFamily="34" charset="0"/>
              </a:rPr>
              <a:t> goods are termed as ascertained goods.</a:t>
            </a:r>
          </a:p>
          <a:p>
            <a:r>
              <a:rPr lang="en-IN" b="1" dirty="0" smtClean="0">
                <a:latin typeface="Berlin Sans FB" pitchFamily="34" charset="0"/>
              </a:rPr>
              <a:t>c) Unsanctioned Goods:</a:t>
            </a:r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These are the goods which are not identified and agreed upon at the time when a contract of sale is made e.g. goods in stock or lying in lots.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Berlin Sans FB" pitchFamily="34" charset="0"/>
              </a:rPr>
              <a:t>2. Future Goods [Section 2(6)]</a:t>
            </a:r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Future goods mean goods to be manufactured or produced or acquired by the seller after the making of the contract of </a:t>
            </a:r>
            <a:r>
              <a:rPr lang="en-IN" dirty="0" err="1" smtClean="0">
                <a:latin typeface="Berlin Sans FB" pitchFamily="34" charset="0"/>
              </a:rPr>
              <a:t>sale.There</a:t>
            </a:r>
            <a:r>
              <a:rPr lang="en-IN" dirty="0" smtClean="0">
                <a:latin typeface="Berlin Sans FB" pitchFamily="34" charset="0"/>
              </a:rPr>
              <a:t> can be an agreement to sell </a:t>
            </a:r>
            <a:r>
              <a:rPr lang="en-IN" dirty="0" err="1" smtClean="0">
                <a:latin typeface="Berlin Sans FB" pitchFamily="34" charset="0"/>
              </a:rPr>
              <a:t>only.There</a:t>
            </a:r>
            <a:r>
              <a:rPr lang="en-IN" dirty="0" smtClean="0">
                <a:latin typeface="Berlin Sans FB" pitchFamily="34" charset="0"/>
              </a:rPr>
              <a:t> can be no sale in respect of future goods because one cannot sell what he does not possess.</a:t>
            </a:r>
          </a:p>
          <a:p>
            <a:r>
              <a:rPr lang="en-IN" b="1" dirty="0" smtClean="0">
                <a:latin typeface="Berlin Sans FB" pitchFamily="34" charset="0"/>
              </a:rPr>
              <a:t>3. Contingent Goods [Section 6(2)]</a:t>
            </a:r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These are the goods the acquisition of which by the seller depends upon a contingency which may or may not happen.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191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UNIT 1 BY JAHANAVI DEO B.COM PART 2 M.L ARYA COLLEGE KASBA</vt:lpstr>
      <vt:lpstr>Types of Goods[Section 6]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7</cp:revision>
  <dcterms:created xsi:type="dcterms:W3CDTF">2019-03-22T11:53:00Z</dcterms:created>
  <dcterms:modified xsi:type="dcterms:W3CDTF">2020-03-23T13:02:08Z</dcterms:modified>
</cp:coreProperties>
</file>