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2BAE46-3C6D-4A50-A60D-834A4FCB1EAF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A19CD4-6533-42F0-ADBF-166B6A5A291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FINANCIAL ACCOUNTING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IN" dirty="0" smtClean="0"/>
              <a:t>BY </a:t>
            </a:r>
            <a:r>
              <a:rPr lang="en-IN" dirty="0" smtClean="0"/>
              <a:t>JAHANAVI DEO</a:t>
            </a:r>
            <a:endParaRPr lang="en-IN" dirty="0" smtClean="0"/>
          </a:p>
          <a:p>
            <a:pPr algn="l"/>
            <a:r>
              <a:rPr lang="en-IN" dirty="0" smtClean="0"/>
              <a:t>DEPARTMENT OF COMMERCE</a:t>
            </a:r>
          </a:p>
          <a:p>
            <a:pPr algn="l"/>
            <a:r>
              <a:rPr lang="en-IN" dirty="0" smtClean="0"/>
              <a:t>M.L ARYA</a:t>
            </a:r>
            <a:r>
              <a:rPr lang="en-IN" dirty="0" smtClean="0"/>
              <a:t> </a:t>
            </a:r>
            <a:r>
              <a:rPr lang="en-IN" dirty="0" smtClean="0"/>
              <a:t>COLLEGE, </a:t>
            </a:r>
            <a:r>
              <a:rPr lang="en-IN" dirty="0" smtClean="0"/>
              <a:t>KASBA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i="1" dirty="0" smtClean="0"/>
              <a:t>Journal Entries In The Books Of Vendor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i="1" dirty="0" smtClean="0"/>
              <a:t>1. For selling goods on hire purchase</a:t>
            </a:r>
            <a:endParaRPr lang="en-IN" dirty="0" smtClean="0"/>
          </a:p>
          <a:p>
            <a:r>
              <a:rPr lang="en-IN" dirty="0" smtClean="0"/>
              <a:t>Hire purchase A/C...........Dr.(full cash price)</a:t>
            </a:r>
          </a:p>
          <a:p>
            <a:r>
              <a:rPr lang="en-IN" dirty="0" smtClean="0"/>
              <a:t>To sales/hire purchase sales A/C</a:t>
            </a:r>
          </a:p>
          <a:p>
            <a:pPr>
              <a:buNone/>
            </a:pPr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i="1" dirty="0" smtClean="0"/>
              <a:t>2. For receiving down payment</a:t>
            </a:r>
            <a:endParaRPr lang="en-IN" dirty="0" smtClean="0"/>
          </a:p>
          <a:p>
            <a:r>
              <a:rPr lang="en-IN" dirty="0" smtClean="0"/>
              <a:t>Cash/bank A/C.................Dr.</a:t>
            </a:r>
          </a:p>
          <a:p>
            <a:r>
              <a:rPr lang="en-IN" dirty="0" smtClean="0"/>
              <a:t>To hire purchaser A/C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i="1" dirty="0" smtClean="0"/>
              <a:t>3. For </a:t>
            </a:r>
            <a:r>
              <a:rPr lang="en-IN" i="1" dirty="0" err="1" smtClean="0"/>
              <a:t>installment</a:t>
            </a:r>
            <a:r>
              <a:rPr lang="en-IN" i="1" dirty="0" smtClean="0"/>
              <a:t> due</a:t>
            </a:r>
            <a:endParaRPr lang="en-IN" dirty="0" smtClean="0"/>
          </a:p>
          <a:p>
            <a:r>
              <a:rPr lang="en-IN" dirty="0" smtClean="0"/>
              <a:t>Hire purchaser A/C............Dr.</a:t>
            </a:r>
          </a:p>
          <a:p>
            <a:r>
              <a:rPr lang="en-IN" dirty="0" smtClean="0"/>
              <a:t>To Interest A/C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i="1" dirty="0" smtClean="0"/>
              <a:t>4. For receiving the </a:t>
            </a:r>
            <a:r>
              <a:rPr lang="en-IN" i="1" dirty="0" err="1" smtClean="0"/>
              <a:t>installment</a:t>
            </a:r>
            <a:endParaRPr lang="en-IN" dirty="0" smtClean="0"/>
          </a:p>
          <a:p>
            <a:r>
              <a:rPr lang="en-IN" dirty="0" smtClean="0"/>
              <a:t>Cash/bank A/C .............Dr.</a:t>
            </a:r>
          </a:p>
          <a:p>
            <a:r>
              <a:rPr lang="en-IN" dirty="0" smtClean="0"/>
              <a:t>To hire purchaser A/C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i="1" dirty="0" smtClean="0"/>
              <a:t>5. For transferring interest</a:t>
            </a:r>
            <a:endParaRPr lang="en-IN" dirty="0" smtClean="0"/>
          </a:p>
          <a:p>
            <a:r>
              <a:rPr lang="en-IN" dirty="0" smtClean="0"/>
              <a:t>Interest A/C............Dr.</a:t>
            </a:r>
          </a:p>
          <a:p>
            <a:r>
              <a:rPr lang="en-IN" dirty="0" smtClean="0"/>
              <a:t>To profit and loss A/C.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73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FINANCIAL ACCOUNTING</vt:lpstr>
      <vt:lpstr>Journal Entries In The Books Of Vendor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ACCOUNTING</dc:title>
  <dc:creator>jahanvi</dc:creator>
  <cp:lastModifiedBy>jahanvi</cp:lastModifiedBy>
  <cp:revision>3</cp:revision>
  <dcterms:created xsi:type="dcterms:W3CDTF">2020-03-01T16:18:56Z</dcterms:created>
  <dcterms:modified xsi:type="dcterms:W3CDTF">2020-03-23T10:13:14Z</dcterms:modified>
</cp:coreProperties>
</file>