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DB16C-8DAF-4241-9039-5B38BE0B3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26801-CC8A-6B4A-B955-EEB117DA0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4448D-35B9-8B47-8114-CC9FE6C3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53CB1-4FF4-F94A-BA52-FD93F871C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A1B5-0C6F-AB40-8C18-57BE77DA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3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E6D0-243B-3644-8D81-81717F00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2B2CA-B1C5-DE4A-A91F-BE41532B3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67947-793B-3045-A3D0-9371DEFF6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E508B-4CAF-3440-9925-D017BEA2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C1C2-83EB-C944-9C13-AAAE5F0E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8EBF19-1E7B-644A-BC2B-EC3C34B2E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414CB-75EB-684B-899B-98DCA8BD2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6C211-2934-0947-BA60-725427F47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44D2E-6B8A-EF4A-A007-F8FFA8C7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6CAA4-713D-B943-8AD2-9E82EC07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16D5-D5C8-A14A-87B5-755B52CAF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09B8-2BDE-554B-A44A-988BC91A2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F931D-E7CC-B147-B1C5-BD79DD26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8C779-F1D9-0D4B-BA15-F796EFEE9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BB5D1-4D98-2B4E-B91B-0EA7469C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9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74429-CDBD-6A42-81FF-4DF5E178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3F8AA-0EAE-A04C-AC99-116223769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2563-09A0-7C4B-A5F5-3D724042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20994-A461-B14A-B84B-A3D30A6DE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0A1A5-E5BD-9848-B62A-C2B55C292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9095-CDF5-4A48-95A1-E0B2A943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852C5-8568-F946-94AD-DAD571A54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8708-CB3C-F546-9538-76135783A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77212-674E-1B4E-8CD0-9FB7203A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510BD-98F4-5B47-9CF5-BA4EFCEC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94ECBE-BEAB-C744-AF72-BFB0437B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1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8415B-31F7-6740-8A5E-9BDA1398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E0BF2-8D78-1141-8F05-0E2BC182E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F4BA5-11A8-2D46-BFFD-F3643C924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0DB08-E5B7-554D-8838-5ECED862C1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C23962-85C1-DA42-B7E2-1FC517880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1D65B6-5653-B14A-8CB5-5FB8F6867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39013-0229-F842-A88E-04696C7F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DA1631-EDEB-DA47-91BC-BF2E22F9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8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D9338-9A78-7F47-88BC-16ECC097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AEC80-0EA9-D44A-94D7-5FBE3F695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BC7C7-21C7-FD4B-A397-AE891BA5E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29BAC-88BC-C446-AF3B-86AD824E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38CD8C-5B6B-954A-926F-6C043DF0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F41669-7F88-F541-89EF-3570CE13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59C5B-DA2B-3A47-A8A5-7C89E0A5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9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8D858-C162-FC49-8DDF-52F6867C3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E1960-7FF5-7F44-9574-124761C8C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97826-C3CD-8B4E-84E6-E7E4E9FF8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BAEF5-CBB1-B44D-A77B-E74BC3DF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0D506-A28A-B44C-9205-625FD748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FF37C-54B2-0641-8191-86AC00A0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9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B755-8782-0C43-BF0B-DDC1176D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7412E3-7B7D-7E43-991F-D7FE5F3E0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BF8-561D-EB4D-B8B4-9940B17AD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39682-2235-E34C-AA5C-980635BBC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3BB38-4354-3744-9C10-ACD37422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A0CAE-8C7A-864A-B65E-ED7882BE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7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363578-9E94-8D43-89E3-0BCB7A66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905BE-9219-3A4D-BD21-DB0C49002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B5853-2CCD-BE44-8F6A-FEEA3A526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60C8-1B82-1144-AD18-2BC8FB53F3D8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AB945-5B93-3F4E-BBF2-5C20A7226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06924-8DFD-3841-B0CD-A97E05D4F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DF460-38D0-5248-BAEE-E7A93D9CF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7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0F19E-482A-9B42-B61A-C7EA759EB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/>
              <a:t>Economic Reforms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25ADCE-EF06-F64B-BA47-184CB76065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/>
              <a:t>For internal and external confidence in a Economy and end of unnecessary control. (21 june 1991)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7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1152B-9D0B-9F42-B329-9576A125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               Causes of Economic Reforms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740F5-BD65-4E4C-8BE9-3FAB8369E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Unnecessary control </a:t>
            </a:r>
          </a:p>
          <a:p>
            <a:r>
              <a:rPr lang="hi-IN"/>
              <a:t>Increase in Deficit  of the Government </a:t>
            </a:r>
          </a:p>
          <a:p>
            <a:r>
              <a:rPr lang="hi-IN"/>
              <a:t>Unfavourable  balance of payments </a:t>
            </a:r>
          </a:p>
          <a:p>
            <a:r>
              <a:rPr lang="hi-IN"/>
              <a:t>Reduction in Foreign Exchange Reserve.</a:t>
            </a:r>
          </a:p>
          <a:p>
            <a:r>
              <a:rPr lang="hi-IN"/>
              <a:t>Rise in price (inflation)</a:t>
            </a:r>
          </a:p>
          <a:p>
            <a:r>
              <a:rPr lang="en-GB"/>
              <a:t>I</a:t>
            </a:r>
            <a:r>
              <a:rPr lang="hi-IN"/>
              <a:t>nefficiency of public sector.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1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057A-97E8-ED47-80BA-19049000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  Main features of Economic Reforms </a:t>
            </a:r>
            <a:br>
              <a:rPr lang="hi-IN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96823-5A0F-2E4C-BA10-AC309D3B8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Liberalisation </a:t>
            </a:r>
          </a:p>
          <a:p>
            <a:r>
              <a:rPr lang="hi-IN"/>
              <a:t>Privatisation </a:t>
            </a:r>
          </a:p>
          <a:p>
            <a:r>
              <a:rPr lang="hi-IN"/>
              <a:t>Globalisation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88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4427D-FF0C-FE46-B958-A17C88864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Liberalisation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E866D-D672-DE4A-B703-248ED827C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792" y="4562517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42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Economic Reforms </vt:lpstr>
      <vt:lpstr>               Causes of Economic Reforms </vt:lpstr>
      <vt:lpstr>  Main features of Economic Reforms  </vt:lpstr>
      <vt:lpstr>Liberalisation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Reforms </dc:title>
  <dc:creator>Unknown User</dc:creator>
  <cp:lastModifiedBy>917667460902</cp:lastModifiedBy>
  <cp:revision>2</cp:revision>
  <dcterms:created xsi:type="dcterms:W3CDTF">2020-04-05T09:11:02Z</dcterms:created>
  <dcterms:modified xsi:type="dcterms:W3CDTF">2020-04-07T06:13:42Z</dcterms:modified>
</cp:coreProperties>
</file>