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708" r:id="rId1"/>
  </p:sldMasterIdLst>
  <p:notesMasterIdLst>
    <p:notesMasterId r:id="rId2"/>
  </p:notesMasterIdLst>
  <p:sldIdLst>
    <p:sldId id="363" r:id="rId3"/>
    <p:sldId id="364" r:id="rId4"/>
    <p:sldId id="365" r:id="rId5"/>
    <p:sldId id="366" r:id="rId6"/>
    <p:sldId id="367" r:id="rId7"/>
    <p:sldId id="368" r:id="rId8"/>
    <p:sldId id="369" r:id="rId9"/>
    <p:sldId id="370" r:id="rId10"/>
    <p:sldId id="371" r:id="rId11"/>
    <p:sldId id="372" r:id="rId12"/>
    <p:sldId id="373" r:id="rId13"/>
    <p:sldId id="374" r:id="rId14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tableStyles" Target="tableStyles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4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65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66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67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5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5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5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48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5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6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7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2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3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5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7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8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58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59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6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6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6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42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43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>
          <a:xfrm>
            <a:off x="228599" y="856813"/>
            <a:ext cx="7772400" cy="2387600"/>
          </a:xfrm>
        </p:spPr>
        <p:txBody>
          <a:bodyPr/>
          <a:p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d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f</a:t>
            </a:r>
            <a:r>
              <a:rPr altLang="zh-CN" lang="en-US">
                <a:solidFill>
                  <a:srgbClr val="00B0F0"/>
                </a:solidFill>
              </a:rPr>
              <a:t>f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rence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Curve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lysis</a:t>
            </a:r>
            <a:endParaRPr altLang="zh-CN" lang="en-US">
              <a:solidFill>
                <a:srgbClr val="00B0F0"/>
              </a:solidFill>
            </a:endParaRPr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5833" lnSpcReduction="20000"/>
          </a:bodyPr>
          <a:p>
            <a:r>
              <a:rPr altLang="zh-CN" lang="en-US"/>
              <a:t>D</a:t>
            </a:r>
            <a:r>
              <a:rPr altLang="zh-CN" lang="en-US"/>
              <a:t>o</a:t>
            </a:r>
            <a:r>
              <a:rPr altLang="zh-CN" lang="en-US"/>
              <a:t>l</a:t>
            </a:r>
            <a:r>
              <a:rPr altLang="zh-CN" lang="en-US"/>
              <a:t>ly</a:t>
            </a:r>
            <a:r>
              <a:rPr altLang="zh-CN" lang="en-US"/>
              <a:t> </a:t>
            </a:r>
            <a:r>
              <a:rPr altLang="zh-CN" lang="en-US"/>
              <a:t>Kumari</a:t>
            </a:r>
            <a:r>
              <a:rPr altLang="zh-CN" lang="en-US"/>
              <a:t> </a:t>
            </a:r>
            <a:endParaRPr altLang="zh-CN" lang="en-US"/>
          </a:p>
          <a:p>
            <a:r>
              <a:rPr altLang="zh-CN" lang="en-US"/>
              <a:t>D</a:t>
            </a:r>
            <a:r>
              <a:rPr altLang="zh-CN" lang="en-US"/>
              <a:t>e</a:t>
            </a:r>
            <a:r>
              <a:rPr altLang="zh-CN" lang="en-US"/>
              <a:t>p</a:t>
            </a:r>
            <a:r>
              <a:rPr altLang="zh-CN" lang="en-US"/>
              <a:t>a</a:t>
            </a:r>
            <a:r>
              <a:rPr altLang="zh-CN" lang="en-US"/>
              <a:t>rtment</a:t>
            </a:r>
            <a:r>
              <a:rPr altLang="zh-CN" lang="en-US"/>
              <a:t> of</a:t>
            </a:r>
            <a:r>
              <a:rPr altLang="zh-CN" lang="en-US"/>
              <a:t> </a:t>
            </a:r>
            <a:r>
              <a:rPr altLang="zh-CN" lang="en-US"/>
              <a:t>E</a:t>
            </a:r>
            <a:r>
              <a:rPr altLang="zh-CN" lang="en-US"/>
              <a:t>c</a:t>
            </a:r>
            <a:r>
              <a:rPr altLang="zh-CN" lang="en-US"/>
              <a:t>o</a:t>
            </a:r>
            <a:r>
              <a:rPr altLang="zh-CN" lang="en-US"/>
              <a:t>nomics</a:t>
            </a:r>
            <a:endParaRPr altLang="zh-CN" lang="en-US"/>
          </a:p>
          <a:p>
            <a:r>
              <a:rPr altLang="zh-CN" lang="en-US"/>
              <a:t>M</a:t>
            </a:r>
            <a:r>
              <a:rPr altLang="zh-CN" lang="en-US"/>
              <a:t>.</a:t>
            </a:r>
            <a:r>
              <a:rPr altLang="zh-CN" lang="en-US"/>
              <a:t>L</a:t>
            </a:r>
            <a:r>
              <a:rPr altLang="zh-CN" lang="en-US"/>
              <a:t>.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y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College</a:t>
            </a:r>
            <a:r>
              <a:rPr altLang="zh-CN" lang="en-US"/>
              <a:t>,</a:t>
            </a:r>
            <a:r>
              <a:rPr altLang="zh-CN" lang="en-US"/>
              <a:t> </a:t>
            </a:r>
            <a:r>
              <a:rPr altLang="zh-CN" lang="en-US"/>
              <a:t>K</a:t>
            </a:r>
            <a:r>
              <a:rPr altLang="zh-CN" lang="en-US"/>
              <a:t>a</a:t>
            </a:r>
            <a:r>
              <a:rPr altLang="zh-CN" lang="en-US"/>
              <a:t>s</a:t>
            </a:r>
            <a:r>
              <a:rPr altLang="zh-CN" lang="en-US"/>
              <a:t>b</a:t>
            </a:r>
            <a:r>
              <a:rPr altLang="zh-CN" lang="en-US"/>
              <a:t>a</a:t>
            </a:r>
            <a:r>
              <a:rPr altLang="zh-CN" lang="en-US"/>
              <a:t>,</a:t>
            </a:r>
            <a:r>
              <a:rPr altLang="zh-CN" lang="en-US"/>
              <a:t> </a:t>
            </a:r>
            <a:r>
              <a:rPr altLang="zh-CN" lang="en-US"/>
              <a:t>P</a:t>
            </a:r>
            <a:r>
              <a:rPr altLang="zh-CN" lang="en-US"/>
              <a:t>u</a:t>
            </a:r>
            <a:r>
              <a:rPr altLang="zh-CN" lang="en-US"/>
              <a:t>r</a:t>
            </a:r>
            <a:r>
              <a:rPr altLang="zh-CN" lang="en-US"/>
              <a:t>n</a:t>
            </a:r>
            <a:r>
              <a:rPr altLang="zh-CN" lang="en-US"/>
              <a:t>i</a:t>
            </a:r>
            <a:r>
              <a:rPr altLang="zh-CN" lang="en-US"/>
              <a:t>a</a:t>
            </a:r>
            <a:endParaRPr altLang="zh-CN" lang="en-US"/>
          </a:p>
          <a:p>
            <a:r>
              <a:rPr altLang="zh-CN" lang="en-US"/>
              <a:t>1</a:t>
            </a:r>
            <a:r>
              <a:rPr altLang="zh-CN" lang="en-US"/>
              <a:t>5</a:t>
            </a:r>
            <a:r>
              <a:rPr altLang="zh-CN" lang="en-US"/>
              <a:t>-</a:t>
            </a:r>
            <a:r>
              <a:rPr altLang="zh-CN" lang="en-US"/>
              <a:t>0</a:t>
            </a:r>
            <a:r>
              <a:rPr altLang="zh-CN" lang="en-US"/>
              <a:t>4</a:t>
            </a:r>
            <a:r>
              <a:rPr altLang="zh-CN" lang="en-US"/>
              <a:t>-</a:t>
            </a:r>
            <a:r>
              <a:rPr altLang="zh-CN" lang="en-US"/>
              <a:t>2</a:t>
            </a:r>
            <a:r>
              <a:rPr altLang="zh-CN" lang="en-US"/>
              <a:t>0</a:t>
            </a:r>
            <a:endParaRPr altLang="zh-CN"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10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61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12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6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14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94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96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98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857249" y="365126"/>
            <a:ext cx="8286750" cy="6209011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0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6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2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7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4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8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6914"/>
            <a:ext cx="9144000" cy="6844172"/>
          </a:xfrm>
          <a:prstGeom prst="rect"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6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9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8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60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Redmi 4</dc:creator>
  <dcterms:created xsi:type="dcterms:W3CDTF">2015-05-11T11:30:45Z</dcterms:created>
  <dcterms:modified xsi:type="dcterms:W3CDTF">2020-04-15T02:37:35Z</dcterms:modified>
</cp:coreProperties>
</file>