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08" r:id="rId1"/>
  </p:sldMasterIdLst>
  <p:notesMasterIdLst>
    <p:notesMasterId r:id="rId2"/>
  </p:notesMasterIdLst>
  <p:sldIdLst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228599" y="856813"/>
            <a:ext cx="7772400" cy="2387600"/>
          </a:xfrm>
        </p:spPr>
        <p:txBody>
          <a:bodyPr/>
          <a:p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rence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Curve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lysis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ly</a:t>
            </a:r>
            <a:r>
              <a:rPr altLang="zh-CN" lang="en-US"/>
              <a:t> </a:t>
            </a:r>
            <a:r>
              <a:rPr altLang="zh-CN" lang="en-US"/>
              <a:t>Kumari</a:t>
            </a:r>
            <a:r>
              <a:rPr altLang="zh-CN" lang="en-US"/>
              <a:t> 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r>
              <a:rPr altLang="zh-CN" lang="en-US"/>
              <a:t> of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4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57249" y="365126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2020-04-15T02:37:35Z</dcterms:modified>
</cp:coreProperties>
</file>