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B5365D9-5D63-4510-AC68-F86EDC2EE8DD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C325A5A-6F23-483B-9592-4C71157C237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365D9-5D63-4510-AC68-F86EDC2EE8DD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5A5A-6F23-483B-9592-4C71157C237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365D9-5D63-4510-AC68-F86EDC2EE8DD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5A5A-6F23-483B-9592-4C71157C237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B5365D9-5D63-4510-AC68-F86EDC2EE8DD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5A5A-6F23-483B-9592-4C71157C237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B5365D9-5D63-4510-AC68-F86EDC2EE8DD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C325A5A-6F23-483B-9592-4C71157C237C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B5365D9-5D63-4510-AC68-F86EDC2EE8DD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C325A5A-6F23-483B-9592-4C71157C237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B5365D9-5D63-4510-AC68-F86EDC2EE8DD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C325A5A-6F23-483B-9592-4C71157C237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365D9-5D63-4510-AC68-F86EDC2EE8DD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5A5A-6F23-483B-9592-4C71157C237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B5365D9-5D63-4510-AC68-F86EDC2EE8DD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C325A5A-6F23-483B-9592-4C71157C237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B5365D9-5D63-4510-AC68-F86EDC2EE8DD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C325A5A-6F23-483B-9592-4C71157C237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B5365D9-5D63-4510-AC68-F86EDC2EE8DD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C325A5A-6F23-483B-9592-4C71157C237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B5365D9-5D63-4510-AC68-F86EDC2EE8DD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C325A5A-6F23-483B-9592-4C71157C237C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BUSINESS ORGANISATION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IN" dirty="0" smtClean="0"/>
              <a:t>BY JAHANAVI DEO</a:t>
            </a:r>
          </a:p>
          <a:p>
            <a:pPr algn="l"/>
            <a:r>
              <a:rPr lang="en-IN" dirty="0" smtClean="0"/>
              <a:t>DEPARTMENT OF COMMERCE</a:t>
            </a:r>
          </a:p>
          <a:p>
            <a:pPr algn="l"/>
            <a:r>
              <a:rPr lang="en-IN" dirty="0" smtClean="0"/>
              <a:t>M.L ARYA COLLEGE, KASBA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4-principles-managemen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928670"/>
            <a:ext cx="7715304" cy="459265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ayol-principles-of-management-in-reliance-fresh-15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000109"/>
            <a:ext cx="8286808" cy="5449904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enry-fayols-14principels-of-management-with-respect-to-mcdonalds-company-by-umesh-mali-14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928671"/>
            <a:ext cx="7572428" cy="4929221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enri-fayol-14-principles-with-amendments1-14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857232"/>
            <a:ext cx="7358114" cy="521497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enry-fayol-principles-business-studies-class-12th-17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857232"/>
            <a:ext cx="8001056" cy="494984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rinciple-of-initiative-in-management-clipart-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857232"/>
            <a:ext cx="7786742" cy="5286411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ayols-general-administrative-theory-20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785795"/>
            <a:ext cx="7715304" cy="5000659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14</TotalTime>
  <Words>13</Words>
  <Application>Microsoft Office PowerPoint</Application>
  <PresentationFormat>On-screen Show (4:3)</PresentationFormat>
  <Paragraphs>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Verve</vt:lpstr>
      <vt:lpstr>BUSINESS ORGANISATION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ORGANISATION</dc:title>
  <dc:creator>jahanvi</dc:creator>
  <cp:lastModifiedBy>jahanvi</cp:lastModifiedBy>
  <cp:revision>5</cp:revision>
  <dcterms:created xsi:type="dcterms:W3CDTF">2020-03-01T04:56:21Z</dcterms:created>
  <dcterms:modified xsi:type="dcterms:W3CDTF">2020-03-23T13:36:08Z</dcterms:modified>
</cp:coreProperties>
</file>