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3B1A3-B002-5B44-8E56-FA8564D0863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C4EB212-3547-BB49-AFFB-FE52EBCC8C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659548C-07E4-E74E-B4DF-A1D64A10A52E}"/>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09830776-895F-C74F-8944-9401A241B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FADB8-548B-CC45-BEDB-73F8F0573E88}"/>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135234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24A88-224D-9E48-9092-3E615C14ADA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04746B0-1ACD-4B43-AC2E-FC9D5C4C8CE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7E001E-5DD7-DA43-BB3E-F265D09A006B}"/>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59104BFA-E1F9-464A-8EE6-6B3C1B318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C89CD-655B-0A49-B706-FED43A264951}"/>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260025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F5896D-E7F5-7048-823A-27B890C9EC7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B8B1260-81B1-1E41-9A0E-BAF92DFFC9E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E03752-A50C-FF4A-9C87-9F5EC2EC25DF}"/>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A0EBF0FB-C8FF-F040-8846-6BBFDD09C4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C2EA0-9E24-DD49-B525-C127FDDF528C}"/>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2211177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63123-2701-FB4F-AB24-1AD6D5A3E52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F44433F-39FA-9345-9352-FFBE913C251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08345D8-8E56-814E-ADBE-CF71A1432A83}"/>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4F2EDDEC-C95E-0E49-9576-988C109CB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560A4C-72DB-9F42-B198-627CB2C4E3C7}"/>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286470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41B07-8165-4146-B52C-9C3240C666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DD74E58-4B44-894C-8978-64E39FEF11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0F7241B-4797-5640-8610-766ABA2783D8}"/>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E29991E7-2C31-3546-B0F7-A0D494B32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BA977-39C5-EC4D-963D-62B5DA5269F5}"/>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423190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347EB-E7EF-A84D-9DAD-33489617AD4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8D7AE1E-59DF-6942-91E6-27113A70FD5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F92ED71-4CEA-904F-8A52-A2975AE5B05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8A2C493-0C6F-524D-A2DD-D2357E6BD25C}"/>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6" name="Footer Placeholder 5">
            <a:extLst>
              <a:ext uri="{FF2B5EF4-FFF2-40B4-BE49-F238E27FC236}">
                <a16:creationId xmlns:a16="http://schemas.microsoft.com/office/drawing/2014/main" id="{AA6947D7-FA98-6F42-A7C6-038F6B3F6F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BF70D-5BAE-F649-8415-D6291DAD97EB}"/>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269331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E3955-5936-504D-B01D-40F70958697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2DD18C3-CDDA-BF49-8381-3EB1EABF21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5A2C445-FA7A-D14B-8E79-741A741FCCB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CAC6C3-90EF-F343-B6DC-0240C1CE55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60636DE-01FE-3440-A050-B86EEF467D6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2615A97-97BA-5347-A486-CB1025171B1D}"/>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8" name="Footer Placeholder 7">
            <a:extLst>
              <a:ext uri="{FF2B5EF4-FFF2-40B4-BE49-F238E27FC236}">
                <a16:creationId xmlns:a16="http://schemas.microsoft.com/office/drawing/2014/main" id="{2CC7AF8D-1719-154A-9310-5AFCAC0028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61431F-EC64-5E4E-BEDA-16D1892D2FE1}"/>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110387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8B0D-817A-8641-819E-B28DC89B2EC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199C2E2-95BC-5B4F-B42D-E22B43FCB47B}"/>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4" name="Footer Placeholder 3">
            <a:extLst>
              <a:ext uri="{FF2B5EF4-FFF2-40B4-BE49-F238E27FC236}">
                <a16:creationId xmlns:a16="http://schemas.microsoft.com/office/drawing/2014/main" id="{82A69C27-A7C1-444E-8664-60A71881B5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6190BE-7DA8-024A-AEC1-DDDFB3E35728}"/>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372296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AF314A-8546-A043-9CC1-D92CF0835E41}"/>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3" name="Footer Placeholder 2">
            <a:extLst>
              <a:ext uri="{FF2B5EF4-FFF2-40B4-BE49-F238E27FC236}">
                <a16:creationId xmlns:a16="http://schemas.microsoft.com/office/drawing/2014/main" id="{A787BD30-2550-E242-B0F9-6C89B65B40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1C811B-D9E2-7047-BA77-6012B1326390}"/>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62158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036A5-2DD7-5B40-949E-0DCE324940B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6C8ED01-F562-0540-9E6E-CD4CE2298A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B4631C6-0338-6E40-88CB-D49AEB8A5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65B8A8-59C5-8E42-80B9-3B1FAA8BED5C}"/>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6" name="Footer Placeholder 5">
            <a:extLst>
              <a:ext uri="{FF2B5EF4-FFF2-40B4-BE49-F238E27FC236}">
                <a16:creationId xmlns:a16="http://schemas.microsoft.com/office/drawing/2014/main" id="{44F05391-D0EC-3343-864D-B4F359F0C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B1BC40-62EF-DB44-8C84-898D6A6D5E29}"/>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3360652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F9FC1-12DC-3B4B-82BD-45A8963D7BB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44745DE-E309-2249-8D74-9BF939D34C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D25003-B867-5943-83E8-30901A586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DB3A258-2D16-CE45-83CC-52146E028677}"/>
              </a:ext>
            </a:extLst>
          </p:cNvPr>
          <p:cNvSpPr>
            <a:spLocks noGrp="1"/>
          </p:cNvSpPr>
          <p:nvPr>
            <p:ph type="dt" sz="half" idx="10"/>
          </p:nvPr>
        </p:nvSpPr>
        <p:spPr/>
        <p:txBody>
          <a:bodyPr/>
          <a:lstStyle/>
          <a:p>
            <a:fld id="{D27C9B3D-A13A-1D4A-ABB8-B97EAC42BA23}" type="datetimeFigureOut">
              <a:rPr lang="en-US" smtClean="0"/>
              <a:t>4/14/2020</a:t>
            </a:fld>
            <a:endParaRPr lang="en-US"/>
          </a:p>
        </p:txBody>
      </p:sp>
      <p:sp>
        <p:nvSpPr>
          <p:cNvPr id="6" name="Footer Placeholder 5">
            <a:extLst>
              <a:ext uri="{FF2B5EF4-FFF2-40B4-BE49-F238E27FC236}">
                <a16:creationId xmlns:a16="http://schemas.microsoft.com/office/drawing/2014/main" id="{2F73F8E2-F85D-384D-8B5F-58876B755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8EC43E-0563-5946-B29A-0CD3186F2B04}"/>
              </a:ext>
            </a:extLst>
          </p:cNvPr>
          <p:cNvSpPr>
            <a:spLocks noGrp="1"/>
          </p:cNvSpPr>
          <p:nvPr>
            <p:ph type="sldNum" sz="quarter" idx="12"/>
          </p:nvPr>
        </p:nvSpPr>
        <p:spPr/>
        <p:txBody>
          <a:bodyPr/>
          <a:lstStyle/>
          <a:p>
            <a:fld id="{7CDA822B-BE6F-A943-9D85-2647D8BEF906}" type="slidenum">
              <a:rPr lang="en-US" smtClean="0"/>
              <a:t>‹#›</a:t>
            </a:fld>
            <a:endParaRPr lang="en-US"/>
          </a:p>
        </p:txBody>
      </p:sp>
    </p:spTree>
    <p:extLst>
      <p:ext uri="{BB962C8B-B14F-4D97-AF65-F5344CB8AC3E}">
        <p14:creationId xmlns:p14="http://schemas.microsoft.com/office/powerpoint/2010/main" val="886755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E1C09C-5918-2044-B1FA-06E232806D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C258860-A123-6F4C-9ACA-A5862E5632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4C6ED0F-D336-F746-8AD2-F22592240D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C9B3D-A13A-1D4A-ABB8-B97EAC42BA23}" type="datetimeFigureOut">
              <a:rPr lang="en-US" smtClean="0"/>
              <a:t>4/14/2020</a:t>
            </a:fld>
            <a:endParaRPr lang="en-US"/>
          </a:p>
        </p:txBody>
      </p:sp>
      <p:sp>
        <p:nvSpPr>
          <p:cNvPr id="5" name="Footer Placeholder 4">
            <a:extLst>
              <a:ext uri="{FF2B5EF4-FFF2-40B4-BE49-F238E27FC236}">
                <a16:creationId xmlns:a16="http://schemas.microsoft.com/office/drawing/2014/main" id="{23F67EB5-918E-7A4E-B65F-5B2AE61FB5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9D85-42CC-0C48-B1B4-F86C3738A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A822B-BE6F-A943-9D85-2647D8BEF906}" type="slidenum">
              <a:rPr lang="en-US" smtClean="0"/>
              <a:t>‹#›</a:t>
            </a:fld>
            <a:endParaRPr lang="en-US"/>
          </a:p>
        </p:txBody>
      </p:sp>
    </p:spTree>
    <p:extLst>
      <p:ext uri="{BB962C8B-B14F-4D97-AF65-F5344CB8AC3E}">
        <p14:creationId xmlns:p14="http://schemas.microsoft.com/office/powerpoint/2010/main" val="1395475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8E2A0-5DA4-B54A-8540-AFCBB31D7EFE}"/>
              </a:ext>
            </a:extLst>
          </p:cNvPr>
          <p:cNvSpPr>
            <a:spLocks noGrp="1"/>
          </p:cNvSpPr>
          <p:nvPr>
            <p:ph type="ctrTitle"/>
          </p:nvPr>
        </p:nvSpPr>
        <p:spPr/>
        <p:txBody>
          <a:bodyPr/>
          <a:lstStyle/>
          <a:p>
            <a:r>
              <a:rPr lang="en-GB"/>
              <a:t>Gandhian PLAN </a:t>
            </a:r>
            <a:endParaRPr lang="en-US"/>
          </a:p>
        </p:txBody>
      </p:sp>
      <p:sp>
        <p:nvSpPr>
          <p:cNvPr id="3" name="Subtitle 2">
            <a:extLst>
              <a:ext uri="{FF2B5EF4-FFF2-40B4-BE49-F238E27FC236}">
                <a16:creationId xmlns:a16="http://schemas.microsoft.com/office/drawing/2014/main" id="{96D1AABD-85A7-AA46-A96D-8C15ECB613E3}"/>
              </a:ext>
            </a:extLst>
          </p:cNvPr>
          <p:cNvSpPr>
            <a:spLocks noGrp="1"/>
          </p:cNvSpPr>
          <p:nvPr>
            <p:ph type="subTitle" idx="1"/>
          </p:nvPr>
        </p:nvSpPr>
        <p:spPr/>
        <p:txBody>
          <a:bodyPr>
            <a:normAutofit fontScale="92500" lnSpcReduction="20000"/>
          </a:bodyPr>
          <a:lstStyle/>
          <a:p>
            <a:r>
              <a:rPr lang="en-GB"/>
              <a:t>Gandhian plan was drafted by S.N.Aggarwal,the Principal of Wardha Commercial College in 1945.The plan articulate  a decentralized economic structure for India with self contained village,.Unlike NPC  and  Bombay, the plan laid more emphasis on agriculture </a:t>
            </a:r>
          </a:p>
          <a:p>
            <a:r>
              <a:rPr lang="en-GB"/>
              <a:t>.Gandhian plan is a economic thought based on the spiritual and socio-economic principles.</a:t>
            </a:r>
            <a:endParaRPr lang="en-US"/>
          </a:p>
        </p:txBody>
      </p:sp>
    </p:spTree>
    <p:extLst>
      <p:ext uri="{BB962C8B-B14F-4D97-AF65-F5344CB8AC3E}">
        <p14:creationId xmlns:p14="http://schemas.microsoft.com/office/powerpoint/2010/main" val="352340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BFA6C-8D29-5A49-9A7D-F8E9F825D241}"/>
              </a:ext>
            </a:extLst>
          </p:cNvPr>
          <p:cNvSpPr>
            <a:spLocks noGrp="1"/>
          </p:cNvSpPr>
          <p:nvPr>
            <p:ph type="title"/>
          </p:nvPr>
        </p:nvSpPr>
        <p:spPr/>
        <p:txBody>
          <a:bodyPr/>
          <a:lstStyle/>
          <a:p>
            <a:r>
              <a:rPr lang="en-GB"/>
              <a:t>गांधी वादी अर्थशास्त्र </a:t>
            </a:r>
            <a:endParaRPr lang="en-US"/>
          </a:p>
        </p:txBody>
      </p:sp>
      <p:sp>
        <p:nvSpPr>
          <p:cNvPr id="3" name="Content Placeholder 2">
            <a:extLst>
              <a:ext uri="{FF2B5EF4-FFF2-40B4-BE49-F238E27FC236}">
                <a16:creationId xmlns:a16="http://schemas.microsoft.com/office/drawing/2014/main" id="{30E84FD6-6498-134B-B521-14CCD41376B8}"/>
              </a:ext>
            </a:extLst>
          </p:cNvPr>
          <p:cNvSpPr>
            <a:spLocks noGrp="1"/>
          </p:cNvSpPr>
          <p:nvPr>
            <p:ph idx="1"/>
          </p:nvPr>
        </p:nvSpPr>
        <p:spPr/>
        <p:txBody>
          <a:bodyPr/>
          <a:lstStyle/>
          <a:p>
            <a:pPr marL="0" indent="0">
              <a:buNone/>
            </a:pPr>
            <a:r>
              <a:rPr lang="en-GB"/>
              <a:t>गांधी वादी अर्थशास्त्र में वर्ग का कोई स्थान नहीं है, लेकिन इनका विचार मार्क्स से भिन्न है ।गांधी वादी अर्थशास्त्र एक ऐसी सामाजिक अर्थव्यवस्था स्थापित करता है जिसमें एक व्यक्ति किसी दूसरे का  शोषण नहीं करता है ।अर्थात गांधी वादी नीति सामाजिक न्याय और समता के सिद्धांत पर आधारित है ।</a:t>
            </a:r>
          </a:p>
          <a:p>
            <a:pPr marL="0" indent="0">
              <a:buNone/>
            </a:pPr>
            <a:r>
              <a:rPr lang="en-GB"/>
              <a:t>          गांधी जी मानते थे कि प्रकृति हर व्यक्ति की जरूरत को पूरा करने सकतीं है लेकिन वह किसी के लालच को कभी भी पूरी नहीं कर सकती है </a:t>
            </a:r>
          </a:p>
          <a:p>
            <a:pPr marL="0" indent="0">
              <a:buNone/>
            </a:pPr>
            <a:r>
              <a:rPr lang="en-GB"/>
              <a:t>      गांधी जी के बिचार काफी हद तक जान रस्किन की किताब “Unto This Last “से प्रभावित थे ।यह किताब 1860में प्रकाशित हुई थी ।</a:t>
            </a:r>
            <a:endParaRPr lang="en-US"/>
          </a:p>
        </p:txBody>
      </p:sp>
    </p:spTree>
    <p:extLst>
      <p:ext uri="{BB962C8B-B14F-4D97-AF65-F5344CB8AC3E}">
        <p14:creationId xmlns:p14="http://schemas.microsoft.com/office/powerpoint/2010/main" val="1961880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D4030-1E83-8141-A7D4-8CDA503A59E9}"/>
              </a:ext>
            </a:extLst>
          </p:cNvPr>
          <p:cNvSpPr>
            <a:spLocks noGrp="1"/>
          </p:cNvSpPr>
          <p:nvPr>
            <p:ph type="title"/>
          </p:nvPr>
        </p:nvSpPr>
        <p:spPr/>
        <p:txBody>
          <a:bodyPr/>
          <a:lstStyle/>
          <a:p>
            <a:r>
              <a:rPr lang="en-GB"/>
              <a:t>गांधी जी के आर्थिक नीति ।</a:t>
            </a:r>
            <a:endParaRPr lang="en-US"/>
          </a:p>
        </p:txBody>
      </p:sp>
      <p:sp>
        <p:nvSpPr>
          <p:cNvPr id="3" name="Content Placeholder 2">
            <a:extLst>
              <a:ext uri="{FF2B5EF4-FFF2-40B4-BE49-F238E27FC236}">
                <a16:creationId xmlns:a16="http://schemas.microsoft.com/office/drawing/2014/main" id="{6E6716C6-6431-8943-A68E-F66D0609E58D}"/>
              </a:ext>
            </a:extLst>
          </p:cNvPr>
          <p:cNvSpPr>
            <a:spLocks noGrp="1"/>
          </p:cNvSpPr>
          <p:nvPr>
            <p:ph idx="1"/>
          </p:nvPr>
        </p:nvSpPr>
        <p:spPr/>
        <p:txBody>
          <a:bodyPr/>
          <a:lstStyle/>
          <a:p>
            <a:r>
              <a:rPr lang="en-GB"/>
              <a:t>समाज में सभी के श्रम का मूल्य बराबर है </a:t>
            </a:r>
          </a:p>
          <a:p>
            <a:r>
              <a:rPr lang="en-GB"/>
              <a:t>श्रम और पूंजी के बीच किसी तरह का विरोध नहीं है ।</a:t>
            </a:r>
          </a:p>
          <a:p>
            <a:r>
              <a:rPr lang="en-GB"/>
              <a:t>मानसिक श्रम करने वाले को भी शारीरिक श्रम करना चाहिए ।</a:t>
            </a:r>
          </a:p>
          <a:p>
            <a:r>
              <a:rPr lang="en-GB"/>
              <a:t>पूंजी का असली मालिक एक पूंजी पति नहीं है बल्कि पूरा समाज है ।</a:t>
            </a:r>
          </a:p>
          <a:p>
            <a:r>
              <a:rPr lang="en-GB"/>
              <a:t>गांधी जी का अर्थशास्त्र छोटेऔर श्रम प्रधान उद्योगों के पक्ष में है ।</a:t>
            </a:r>
          </a:p>
          <a:p>
            <a:r>
              <a:rPr lang="en-GB"/>
              <a:t>गांधी जी बड़े बड़े मशीनों के विरोधी थे </a:t>
            </a:r>
          </a:p>
          <a:p>
            <a:r>
              <a:rPr lang="en-GB"/>
              <a:t>व्यक्ति को कम संसाधनों के साथ रहने की आदत डालनी चाहिए क्योंकि आवश्यकता मृग तृष्णा के समान है ।</a:t>
            </a:r>
            <a:endParaRPr lang="en-US"/>
          </a:p>
        </p:txBody>
      </p:sp>
    </p:spTree>
    <p:extLst>
      <p:ext uri="{BB962C8B-B14F-4D97-AF65-F5344CB8AC3E}">
        <p14:creationId xmlns:p14="http://schemas.microsoft.com/office/powerpoint/2010/main" val="223964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BFE1F-BC77-3641-9C81-CE921304F87D}"/>
              </a:ext>
            </a:extLst>
          </p:cNvPr>
          <p:cNvSpPr>
            <a:spLocks noGrp="1"/>
          </p:cNvSpPr>
          <p:nvPr>
            <p:ph type="title"/>
          </p:nvPr>
        </p:nvSpPr>
        <p:spPr/>
        <p:txBody>
          <a:bodyPr/>
          <a:lstStyle/>
          <a:p>
            <a:r>
              <a:rPr lang="en-GB"/>
              <a:t>आर्थिक  नीति </a:t>
            </a:r>
            <a:endParaRPr lang="en-US"/>
          </a:p>
        </p:txBody>
      </p:sp>
      <p:sp>
        <p:nvSpPr>
          <p:cNvPr id="3" name="Content Placeholder 2">
            <a:extLst>
              <a:ext uri="{FF2B5EF4-FFF2-40B4-BE49-F238E27FC236}">
                <a16:creationId xmlns:a16="http://schemas.microsoft.com/office/drawing/2014/main" id="{D87A024C-DDAF-0843-9148-64332C5DDD2B}"/>
              </a:ext>
            </a:extLst>
          </p:cNvPr>
          <p:cNvSpPr>
            <a:spLocks noGrp="1"/>
          </p:cNvSpPr>
          <p:nvPr>
            <p:ph idx="1"/>
          </p:nvPr>
        </p:nvSpPr>
        <p:spPr>
          <a:xfrm>
            <a:off x="280925" y="2141537"/>
            <a:ext cx="10515600" cy="4351338"/>
          </a:xfrm>
        </p:spPr>
        <p:txBody>
          <a:bodyPr/>
          <a:lstStyle/>
          <a:p>
            <a:r>
              <a:rPr lang="en-GB"/>
              <a:t>उत्पादन का लक्ष्य समाज की आवश्यकताओं की पूर्ति होना चाहिए न कि लाभ कमाना ।</a:t>
            </a:r>
          </a:p>
          <a:p>
            <a:r>
              <a:rPr lang="en-GB"/>
              <a:t>गांधी जी पूंजी पति को समाज के लिए उपयोगी बनाना चाहतेथे ।</a:t>
            </a:r>
          </a:p>
          <a:p>
            <a:r>
              <a:rPr lang="en-GB"/>
              <a:t>पूंजी का गलत उपयोग पूंजी को गलत बनाता है ।</a:t>
            </a:r>
          </a:p>
          <a:p>
            <a:r>
              <a:rPr lang="en-GB"/>
              <a:t>आवश्यकताओं की पूर्ति के लिए ही उत्पादन करना चाहिए ।</a:t>
            </a:r>
          </a:p>
          <a:p>
            <a:r>
              <a:rPr lang="en-GB"/>
              <a:t>गांधी जी राष्ट्रीयकरण के विरोधी थे, इससे निरंकुशता बढती है ।</a:t>
            </a:r>
          </a:p>
          <a:p>
            <a:r>
              <a:rPr lang="en-GB"/>
              <a:t>वे  स्वार्थ पूर्ण तथा हिंसात्मक हड़ताल के विरोधी थे ।</a:t>
            </a:r>
          </a:p>
          <a:p>
            <a:pPr marL="0" indent="0">
              <a:buNone/>
            </a:pPr>
            <a:r>
              <a:rPr lang="en-GB"/>
              <a:t>          इस प्रकार देखते हैं कि गांधी जी एक सुन्दर समाज की कल्पना करते हुए अर्थव्यवस्था को मजबूत करना चाहते थे ।</a:t>
            </a:r>
          </a:p>
        </p:txBody>
      </p:sp>
    </p:spTree>
    <p:extLst>
      <p:ext uri="{BB962C8B-B14F-4D97-AF65-F5344CB8AC3E}">
        <p14:creationId xmlns:p14="http://schemas.microsoft.com/office/powerpoint/2010/main" val="3074626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Gandhian PLAN </vt:lpstr>
      <vt:lpstr>गांधी वादी अर्थशास्त्र </vt:lpstr>
      <vt:lpstr>गांधी जी के आर्थिक नीति ।</vt:lpstr>
      <vt:lpstr>आर्थिक  नीति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Gandhian PLAN </dc:title>
  <dc:creator>Unknown User</dc:creator>
  <cp:lastModifiedBy>Unknown User</cp:lastModifiedBy>
  <cp:revision>3</cp:revision>
  <dcterms:created xsi:type="dcterms:W3CDTF">2020-04-12T09:38:31Z</dcterms:created>
  <dcterms:modified xsi:type="dcterms:W3CDTF">2020-04-14T06:26:07Z</dcterms:modified>
</cp:coreProperties>
</file>