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9D5D6-9D04-4C0D-949D-2D54E8D02673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7E66B1C-581C-48FE-A6CD-A735D962FE18}">
      <dgm:prSet phldrT="[Text]" phldr="1"/>
      <dgm:spPr/>
      <dgm:t>
        <a:bodyPr/>
        <a:lstStyle/>
        <a:p>
          <a:endParaRPr lang="en-US" dirty="0"/>
        </a:p>
      </dgm:t>
    </dgm:pt>
    <dgm:pt modelId="{42A71480-8635-4AFF-A37E-0008178117DC}" type="parTrans" cxnId="{8919439C-1517-41AC-8443-0757AA221DB4}">
      <dgm:prSet/>
      <dgm:spPr/>
      <dgm:t>
        <a:bodyPr/>
        <a:lstStyle/>
        <a:p>
          <a:endParaRPr lang="en-US"/>
        </a:p>
      </dgm:t>
    </dgm:pt>
    <dgm:pt modelId="{49122A26-A6A7-46F6-8808-BCF132CDC128}" type="sibTrans" cxnId="{8919439C-1517-41AC-8443-0757AA221DB4}">
      <dgm:prSet/>
      <dgm:spPr/>
      <dgm:t>
        <a:bodyPr/>
        <a:lstStyle/>
        <a:p>
          <a:endParaRPr lang="en-US"/>
        </a:p>
      </dgm:t>
    </dgm:pt>
    <dgm:pt modelId="{F4E8D47A-45C3-4F6B-B874-B1A31C38C7B0}">
      <dgm:prSet phldrT="[Text]"/>
      <dgm:spPr/>
      <dgm:t>
        <a:bodyPr/>
        <a:lstStyle/>
        <a:p>
          <a:r>
            <a:rPr lang="en-US" dirty="0" err="1" smtClean="0">
              <a:latin typeface="Kruti Dev 010 " pitchFamily="2" charset="0"/>
            </a:rPr>
            <a:t>fo|kifr</a:t>
          </a:r>
          <a:endParaRPr lang="en-US" dirty="0">
            <a:latin typeface="Kruti Dev 010 " pitchFamily="2" charset="0"/>
          </a:endParaRPr>
        </a:p>
      </dgm:t>
    </dgm:pt>
    <dgm:pt modelId="{FC3A31FA-7045-44DD-AECD-B79FFB219D43}" type="parTrans" cxnId="{116AD441-2C7D-4D95-B6E5-11A8650A5918}">
      <dgm:prSet/>
      <dgm:spPr/>
      <dgm:t>
        <a:bodyPr/>
        <a:lstStyle/>
        <a:p>
          <a:endParaRPr lang="en-US"/>
        </a:p>
      </dgm:t>
    </dgm:pt>
    <dgm:pt modelId="{F1E882F0-3D1F-4C55-A53A-95AA8BCCCC8F}" type="sibTrans" cxnId="{116AD441-2C7D-4D95-B6E5-11A8650A5918}">
      <dgm:prSet/>
      <dgm:spPr/>
      <dgm:t>
        <a:bodyPr/>
        <a:lstStyle/>
        <a:p>
          <a:endParaRPr lang="en-US"/>
        </a:p>
      </dgm:t>
    </dgm:pt>
    <dgm:pt modelId="{A9573F14-5FDF-4BE4-855D-56FB50562403}">
      <dgm:prSet phldrT="[Text]"/>
      <dgm:spPr/>
      <dgm:t>
        <a:bodyPr/>
        <a:lstStyle/>
        <a:p>
          <a:endParaRPr lang="en-US" dirty="0">
            <a:latin typeface="Kruti Dev 010 " pitchFamily="2" charset="0"/>
          </a:endParaRPr>
        </a:p>
      </dgm:t>
    </dgm:pt>
    <dgm:pt modelId="{EB10B7C7-8355-499C-9F72-AE44C4863999}" type="parTrans" cxnId="{D6A90F41-C733-424E-8F55-B945C86CE8D5}">
      <dgm:prSet/>
      <dgm:spPr/>
      <dgm:t>
        <a:bodyPr/>
        <a:lstStyle/>
        <a:p>
          <a:endParaRPr lang="en-US"/>
        </a:p>
      </dgm:t>
    </dgm:pt>
    <dgm:pt modelId="{B3C3E41F-BED8-4C4B-BE51-28CEBA96DA34}" type="sibTrans" cxnId="{D6A90F41-C733-424E-8F55-B945C86CE8D5}">
      <dgm:prSet/>
      <dgm:spPr/>
      <dgm:t>
        <a:bodyPr/>
        <a:lstStyle/>
        <a:p>
          <a:endParaRPr lang="en-US"/>
        </a:p>
      </dgm:t>
    </dgm:pt>
    <dgm:pt modelId="{E14DB920-B413-45C7-B6A9-0005D1AB2C14}">
      <dgm:prSet phldrT="[Text]" phldr="1"/>
      <dgm:spPr/>
      <dgm:t>
        <a:bodyPr/>
        <a:lstStyle/>
        <a:p>
          <a:endParaRPr lang="en-US"/>
        </a:p>
      </dgm:t>
    </dgm:pt>
    <dgm:pt modelId="{76326706-6EB8-4910-B080-D5C671A0EC50}" type="parTrans" cxnId="{FE87988C-CEC4-410F-802C-536D916692AB}">
      <dgm:prSet/>
      <dgm:spPr/>
      <dgm:t>
        <a:bodyPr/>
        <a:lstStyle/>
        <a:p>
          <a:endParaRPr lang="en-US"/>
        </a:p>
      </dgm:t>
    </dgm:pt>
    <dgm:pt modelId="{F46A1866-C061-4577-8AFA-B495D1CFC61B}" type="sibTrans" cxnId="{FE87988C-CEC4-410F-802C-536D916692AB}">
      <dgm:prSet/>
      <dgm:spPr/>
      <dgm:t>
        <a:bodyPr/>
        <a:lstStyle/>
        <a:p>
          <a:endParaRPr lang="en-US"/>
        </a:p>
      </dgm:t>
    </dgm:pt>
    <dgm:pt modelId="{644DF3DF-21A7-4FB7-B515-04F14443E75D}">
      <dgm:prSet phldrT="[Text]"/>
      <dgm:spPr/>
      <dgm:t>
        <a:bodyPr/>
        <a:lstStyle/>
        <a:p>
          <a:r>
            <a:rPr lang="en-US" dirty="0" err="1" smtClean="0">
              <a:latin typeface="Kruti Dev 010 " pitchFamily="2" charset="0"/>
            </a:rPr>
            <a:t>lwjnkl</a:t>
          </a:r>
          <a:endParaRPr lang="en-US" dirty="0">
            <a:latin typeface="Kruti Dev 010 " pitchFamily="2" charset="0"/>
          </a:endParaRPr>
        </a:p>
      </dgm:t>
    </dgm:pt>
    <dgm:pt modelId="{6D24B7AF-9560-4797-B17F-309CD4FC728F}" type="parTrans" cxnId="{069A4966-F177-41C6-A481-DCE5C84647F5}">
      <dgm:prSet/>
      <dgm:spPr/>
      <dgm:t>
        <a:bodyPr/>
        <a:lstStyle/>
        <a:p>
          <a:endParaRPr lang="en-US"/>
        </a:p>
      </dgm:t>
    </dgm:pt>
    <dgm:pt modelId="{70ECD984-B40F-4CB7-8DBF-58F02F00A0C0}" type="sibTrans" cxnId="{069A4966-F177-41C6-A481-DCE5C84647F5}">
      <dgm:prSet/>
      <dgm:spPr/>
      <dgm:t>
        <a:bodyPr/>
        <a:lstStyle/>
        <a:p>
          <a:endParaRPr lang="en-US"/>
        </a:p>
      </dgm:t>
    </dgm:pt>
    <dgm:pt modelId="{49E206BA-1CAE-4004-99FF-37C560680F78}">
      <dgm:prSet phldrT="[Text]"/>
      <dgm:spPr/>
      <dgm:t>
        <a:bodyPr/>
        <a:lstStyle/>
        <a:p>
          <a:endParaRPr lang="en-US" dirty="0">
            <a:latin typeface="Kruti Dev 010 " pitchFamily="2" charset="0"/>
          </a:endParaRPr>
        </a:p>
      </dgm:t>
    </dgm:pt>
    <dgm:pt modelId="{4301E6E5-A7CF-4461-9A5E-2F8CC82ABFD8}" type="parTrans" cxnId="{F01F3E6C-1547-4F40-8DA9-A2A02741E169}">
      <dgm:prSet/>
      <dgm:spPr/>
      <dgm:t>
        <a:bodyPr/>
        <a:lstStyle/>
        <a:p>
          <a:endParaRPr lang="en-US"/>
        </a:p>
      </dgm:t>
    </dgm:pt>
    <dgm:pt modelId="{0CFEDC84-BF37-4766-8162-CAB6B787716F}" type="sibTrans" cxnId="{F01F3E6C-1547-4F40-8DA9-A2A02741E169}">
      <dgm:prSet/>
      <dgm:spPr/>
      <dgm:t>
        <a:bodyPr/>
        <a:lstStyle/>
        <a:p>
          <a:endParaRPr lang="en-US"/>
        </a:p>
      </dgm:t>
    </dgm:pt>
    <dgm:pt modelId="{C4AF76DB-3D72-4BD9-8AEC-5F713D59A564}">
      <dgm:prSet phldrT="[Text]" phldr="1"/>
      <dgm:spPr/>
      <dgm:t>
        <a:bodyPr/>
        <a:lstStyle/>
        <a:p>
          <a:endParaRPr lang="en-US"/>
        </a:p>
      </dgm:t>
    </dgm:pt>
    <dgm:pt modelId="{920EADED-CA54-4228-BAA7-5B8888EE0BA3}" type="parTrans" cxnId="{11075AAA-3F10-4070-8E8E-4441D1E3B070}">
      <dgm:prSet/>
      <dgm:spPr/>
      <dgm:t>
        <a:bodyPr/>
        <a:lstStyle/>
        <a:p>
          <a:endParaRPr lang="en-US"/>
        </a:p>
      </dgm:t>
    </dgm:pt>
    <dgm:pt modelId="{4A5ECD80-8934-4632-8ABA-8CFF161C43F2}" type="sibTrans" cxnId="{11075AAA-3F10-4070-8E8E-4441D1E3B070}">
      <dgm:prSet/>
      <dgm:spPr/>
      <dgm:t>
        <a:bodyPr/>
        <a:lstStyle/>
        <a:p>
          <a:endParaRPr lang="en-US"/>
        </a:p>
      </dgm:t>
    </dgm:pt>
    <dgm:pt modelId="{149428FF-3E2C-46B3-8299-651A2FA085A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 smtClean="0">
              <a:latin typeface="Kruti Dev 010 " pitchFamily="2" charset="0"/>
            </a:rPr>
            <a:t>rqylhnkl</a:t>
          </a:r>
          <a:endParaRPr lang="en-US" dirty="0" smtClean="0">
            <a:latin typeface="Kruti Dev 010 " pitchFamily="2" charset="0"/>
          </a:endParaRPr>
        </a:p>
        <a:p>
          <a:pPr marL="285750" indent="0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360D780B-F736-4DC4-8383-7601F067FD85}" type="parTrans" cxnId="{BA8624C7-88F2-4EC4-8374-C3A9D5493B31}">
      <dgm:prSet/>
      <dgm:spPr/>
      <dgm:t>
        <a:bodyPr/>
        <a:lstStyle/>
        <a:p>
          <a:endParaRPr lang="en-US"/>
        </a:p>
      </dgm:t>
    </dgm:pt>
    <dgm:pt modelId="{9836ADA3-68E8-45C6-B3DF-0B07F03BA03A}" type="sibTrans" cxnId="{BA8624C7-88F2-4EC4-8374-C3A9D5493B31}">
      <dgm:prSet/>
      <dgm:spPr/>
      <dgm:t>
        <a:bodyPr/>
        <a:lstStyle/>
        <a:p>
          <a:endParaRPr lang="en-US"/>
        </a:p>
      </dgm:t>
    </dgm:pt>
    <dgm:pt modelId="{C40F3D32-42D4-463A-B02C-A43F227A9CD3}">
      <dgm:prSet phldrT="[Text]" phldr="1"/>
      <dgm:spPr/>
      <dgm:t>
        <a:bodyPr/>
        <a:lstStyle/>
        <a:p>
          <a:endParaRPr lang="en-US"/>
        </a:p>
      </dgm:t>
    </dgm:pt>
    <dgm:pt modelId="{47FB4107-D147-46FD-A0D3-8C8A29BA8FD5}" type="parTrans" cxnId="{AD9C3F61-D307-4848-91DE-7062B90D7057}">
      <dgm:prSet/>
      <dgm:spPr/>
      <dgm:t>
        <a:bodyPr/>
        <a:lstStyle/>
        <a:p>
          <a:endParaRPr lang="en-US"/>
        </a:p>
      </dgm:t>
    </dgm:pt>
    <dgm:pt modelId="{E1930D77-9E42-419A-A536-5909DF159AC5}" type="sibTrans" cxnId="{AD9C3F61-D307-4848-91DE-7062B90D7057}">
      <dgm:prSet/>
      <dgm:spPr/>
      <dgm:t>
        <a:bodyPr/>
        <a:lstStyle/>
        <a:p>
          <a:endParaRPr lang="en-US"/>
        </a:p>
      </dgm:t>
    </dgm:pt>
    <dgm:pt modelId="{FEF91493-1655-41C5-B37D-E31AE281971D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 smtClean="0">
              <a:latin typeface="Kruti Dev 010 " pitchFamily="2" charset="0"/>
            </a:rPr>
            <a:t>dchjnkl</a:t>
          </a:r>
          <a:endParaRPr lang="en-US" dirty="0" smtClean="0">
            <a:latin typeface="Kruti Dev 010 " pitchFamily="2" charset="0"/>
          </a:endParaRPr>
        </a:p>
        <a:p>
          <a:pPr marL="171450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51BA9015-D2AD-4A17-B0A8-889A790ACB77}" type="parTrans" cxnId="{F5E0AFBD-9AB7-4AF4-BD46-9D8C2950F1B7}">
      <dgm:prSet/>
      <dgm:spPr/>
      <dgm:t>
        <a:bodyPr/>
        <a:lstStyle/>
        <a:p>
          <a:endParaRPr lang="en-US"/>
        </a:p>
      </dgm:t>
    </dgm:pt>
    <dgm:pt modelId="{3AA58D66-3E9D-4D23-AB65-8BA1B90CD8AE}" type="sibTrans" cxnId="{F5E0AFBD-9AB7-4AF4-BD46-9D8C2950F1B7}">
      <dgm:prSet/>
      <dgm:spPr/>
      <dgm:t>
        <a:bodyPr/>
        <a:lstStyle/>
        <a:p>
          <a:endParaRPr lang="en-US"/>
        </a:p>
      </dgm:t>
    </dgm:pt>
    <dgm:pt modelId="{32CA1377-32FF-4A5E-ACDA-18A42CF9181F}" type="pres">
      <dgm:prSet presAssocID="{E4D9D5D6-9D04-4C0D-949D-2D54E8D026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3184E1-DC59-4B28-9655-B4365A1F7E4D}" type="pres">
      <dgm:prSet presAssocID="{67E66B1C-581C-48FE-A6CD-A735D962FE18}" presName="composite" presStyleCnt="0"/>
      <dgm:spPr/>
    </dgm:pt>
    <dgm:pt modelId="{A1D73BA0-B001-40F6-A641-7ECCB76F486A}" type="pres">
      <dgm:prSet presAssocID="{67E66B1C-581C-48FE-A6CD-A735D962FE1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DB2CE-20D6-4329-9351-D9B61D75BDB6}" type="pres">
      <dgm:prSet presAssocID="{67E66B1C-581C-48FE-A6CD-A735D962FE1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5E5F0-35C7-4E55-866C-E5594C9C8856}" type="pres">
      <dgm:prSet presAssocID="{49122A26-A6A7-46F6-8808-BCF132CDC128}" presName="sp" presStyleCnt="0"/>
      <dgm:spPr/>
    </dgm:pt>
    <dgm:pt modelId="{6697E2AA-137D-46DF-863C-275C7D5D8650}" type="pres">
      <dgm:prSet presAssocID="{E14DB920-B413-45C7-B6A9-0005D1AB2C14}" presName="composite" presStyleCnt="0"/>
      <dgm:spPr/>
    </dgm:pt>
    <dgm:pt modelId="{85AF4B29-509E-49F3-9DA4-FD79768E319E}" type="pres">
      <dgm:prSet presAssocID="{E14DB920-B413-45C7-B6A9-0005D1AB2C1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FA3997-F82E-47A2-9077-CAA97BECE963}" type="pres">
      <dgm:prSet presAssocID="{E14DB920-B413-45C7-B6A9-0005D1AB2C14}" presName="descendantText" presStyleLbl="alignAcc1" presStyleIdx="1" presStyleCnt="4" custLinFactNeighborX="-49" custLinFactNeighborY="-26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5A055-79A4-4155-AEE5-F10DA8134ECE}" type="pres">
      <dgm:prSet presAssocID="{F46A1866-C061-4577-8AFA-B495D1CFC61B}" presName="sp" presStyleCnt="0"/>
      <dgm:spPr/>
    </dgm:pt>
    <dgm:pt modelId="{ABA64C23-E09E-4369-9A88-ECA3AA97ABE4}" type="pres">
      <dgm:prSet presAssocID="{C4AF76DB-3D72-4BD9-8AEC-5F713D59A564}" presName="composite" presStyleCnt="0"/>
      <dgm:spPr/>
    </dgm:pt>
    <dgm:pt modelId="{C862C100-C104-4E1F-9391-69D572D93180}" type="pres">
      <dgm:prSet presAssocID="{C4AF76DB-3D72-4BD9-8AEC-5F713D59A56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55B32-DF8F-4053-AFDF-B406B1FA9F0C}" type="pres">
      <dgm:prSet presAssocID="{C4AF76DB-3D72-4BD9-8AEC-5F713D59A564}" presName="descendantText" presStyleLbl="alignAcc1" presStyleIdx="2" presStyleCnt="4" custLinFactNeighborX="0" custLinFactNeighborY="-65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B08EA-7737-4675-B641-68245D65D059}" type="pres">
      <dgm:prSet presAssocID="{4A5ECD80-8934-4632-8ABA-8CFF161C43F2}" presName="sp" presStyleCnt="0"/>
      <dgm:spPr/>
    </dgm:pt>
    <dgm:pt modelId="{461988BF-14F9-4E95-BE63-4D7BAFD861D4}" type="pres">
      <dgm:prSet presAssocID="{C40F3D32-42D4-463A-B02C-A43F227A9CD3}" presName="composite" presStyleCnt="0"/>
      <dgm:spPr/>
    </dgm:pt>
    <dgm:pt modelId="{C33176C8-A12D-4E5A-A125-4B77FA64A1BF}" type="pres">
      <dgm:prSet presAssocID="{C40F3D32-42D4-463A-B02C-A43F227A9CD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93351-3D78-4DB4-BC21-4D522D8191D4}" type="pres">
      <dgm:prSet presAssocID="{C40F3D32-42D4-463A-B02C-A43F227A9CD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4D9AB1-B558-41FE-BEC7-1C663A0E33D1}" type="presOf" srcId="{67E66B1C-581C-48FE-A6CD-A735D962FE18}" destId="{A1D73BA0-B001-40F6-A641-7ECCB76F486A}" srcOrd="0" destOrd="0" presId="urn:microsoft.com/office/officeart/2005/8/layout/chevron2"/>
    <dgm:cxn modelId="{44AC6DA1-9FB1-47AC-9C24-E181272E90AC}" type="presOf" srcId="{149428FF-3E2C-46B3-8299-651A2FA085A7}" destId="{1B655B32-DF8F-4053-AFDF-B406B1FA9F0C}" srcOrd="0" destOrd="0" presId="urn:microsoft.com/office/officeart/2005/8/layout/chevron2"/>
    <dgm:cxn modelId="{1F2CB78F-5299-4204-B82F-298BE3BE5D61}" type="presOf" srcId="{C4AF76DB-3D72-4BD9-8AEC-5F713D59A564}" destId="{C862C100-C104-4E1F-9391-69D572D93180}" srcOrd="0" destOrd="0" presId="urn:microsoft.com/office/officeart/2005/8/layout/chevron2"/>
    <dgm:cxn modelId="{069A4966-F177-41C6-A481-DCE5C84647F5}" srcId="{E14DB920-B413-45C7-B6A9-0005D1AB2C14}" destId="{644DF3DF-21A7-4FB7-B515-04F14443E75D}" srcOrd="0" destOrd="0" parTransId="{6D24B7AF-9560-4797-B17F-309CD4FC728F}" sibTransId="{70ECD984-B40F-4CB7-8DBF-58F02F00A0C0}"/>
    <dgm:cxn modelId="{9C34AEC1-EA5D-4DC4-8826-D15D95C716F0}" type="presOf" srcId="{C40F3D32-42D4-463A-B02C-A43F227A9CD3}" destId="{C33176C8-A12D-4E5A-A125-4B77FA64A1BF}" srcOrd="0" destOrd="0" presId="urn:microsoft.com/office/officeart/2005/8/layout/chevron2"/>
    <dgm:cxn modelId="{11075AAA-3F10-4070-8E8E-4441D1E3B070}" srcId="{E4D9D5D6-9D04-4C0D-949D-2D54E8D02673}" destId="{C4AF76DB-3D72-4BD9-8AEC-5F713D59A564}" srcOrd="2" destOrd="0" parTransId="{920EADED-CA54-4228-BAA7-5B8888EE0BA3}" sibTransId="{4A5ECD80-8934-4632-8ABA-8CFF161C43F2}"/>
    <dgm:cxn modelId="{116AD441-2C7D-4D95-B6E5-11A8650A5918}" srcId="{67E66B1C-581C-48FE-A6CD-A735D962FE18}" destId="{F4E8D47A-45C3-4F6B-B874-B1A31C38C7B0}" srcOrd="0" destOrd="0" parTransId="{FC3A31FA-7045-44DD-AECD-B79FFB219D43}" sibTransId="{F1E882F0-3D1F-4C55-A53A-95AA8BCCCC8F}"/>
    <dgm:cxn modelId="{8919439C-1517-41AC-8443-0757AA221DB4}" srcId="{E4D9D5D6-9D04-4C0D-949D-2D54E8D02673}" destId="{67E66B1C-581C-48FE-A6CD-A735D962FE18}" srcOrd="0" destOrd="0" parTransId="{42A71480-8635-4AFF-A37E-0008178117DC}" sibTransId="{49122A26-A6A7-46F6-8808-BCF132CDC128}"/>
    <dgm:cxn modelId="{FE87988C-CEC4-410F-802C-536D916692AB}" srcId="{E4D9D5D6-9D04-4C0D-949D-2D54E8D02673}" destId="{E14DB920-B413-45C7-B6A9-0005D1AB2C14}" srcOrd="1" destOrd="0" parTransId="{76326706-6EB8-4910-B080-D5C671A0EC50}" sibTransId="{F46A1866-C061-4577-8AFA-B495D1CFC61B}"/>
    <dgm:cxn modelId="{F5E0AFBD-9AB7-4AF4-BD46-9D8C2950F1B7}" srcId="{C40F3D32-42D4-463A-B02C-A43F227A9CD3}" destId="{FEF91493-1655-41C5-B37D-E31AE281971D}" srcOrd="0" destOrd="0" parTransId="{51BA9015-D2AD-4A17-B0A8-889A790ACB77}" sibTransId="{3AA58D66-3E9D-4D23-AB65-8BA1B90CD8AE}"/>
    <dgm:cxn modelId="{AD9C3F61-D307-4848-91DE-7062B90D7057}" srcId="{E4D9D5D6-9D04-4C0D-949D-2D54E8D02673}" destId="{C40F3D32-42D4-463A-B02C-A43F227A9CD3}" srcOrd="3" destOrd="0" parTransId="{47FB4107-D147-46FD-A0D3-8C8A29BA8FD5}" sibTransId="{E1930D77-9E42-419A-A536-5909DF159AC5}"/>
    <dgm:cxn modelId="{ACE5E9DF-A456-4527-91D3-D311001260A1}" type="presOf" srcId="{A9573F14-5FDF-4BE4-855D-56FB50562403}" destId="{F7CDB2CE-20D6-4329-9351-D9B61D75BDB6}" srcOrd="0" destOrd="1" presId="urn:microsoft.com/office/officeart/2005/8/layout/chevron2"/>
    <dgm:cxn modelId="{D6A90F41-C733-424E-8F55-B945C86CE8D5}" srcId="{67E66B1C-581C-48FE-A6CD-A735D962FE18}" destId="{A9573F14-5FDF-4BE4-855D-56FB50562403}" srcOrd="1" destOrd="0" parTransId="{EB10B7C7-8355-499C-9F72-AE44C4863999}" sibTransId="{B3C3E41F-BED8-4C4B-BE51-28CEBA96DA34}"/>
    <dgm:cxn modelId="{0D094873-5481-4B21-BF1C-F87EE1EE60BC}" type="presOf" srcId="{F4E8D47A-45C3-4F6B-B874-B1A31C38C7B0}" destId="{F7CDB2CE-20D6-4329-9351-D9B61D75BDB6}" srcOrd="0" destOrd="0" presId="urn:microsoft.com/office/officeart/2005/8/layout/chevron2"/>
    <dgm:cxn modelId="{32C94FD8-D738-48F3-9558-52EEAD073294}" type="presOf" srcId="{E14DB920-B413-45C7-B6A9-0005D1AB2C14}" destId="{85AF4B29-509E-49F3-9DA4-FD79768E319E}" srcOrd="0" destOrd="0" presId="urn:microsoft.com/office/officeart/2005/8/layout/chevron2"/>
    <dgm:cxn modelId="{B18255EF-AD4F-4FD7-AE9C-04B8D8F4D524}" type="presOf" srcId="{FEF91493-1655-41C5-B37D-E31AE281971D}" destId="{77693351-3D78-4DB4-BC21-4D522D8191D4}" srcOrd="0" destOrd="0" presId="urn:microsoft.com/office/officeart/2005/8/layout/chevron2"/>
    <dgm:cxn modelId="{BA8624C7-88F2-4EC4-8374-C3A9D5493B31}" srcId="{C4AF76DB-3D72-4BD9-8AEC-5F713D59A564}" destId="{149428FF-3E2C-46B3-8299-651A2FA085A7}" srcOrd="0" destOrd="0" parTransId="{360D780B-F736-4DC4-8383-7601F067FD85}" sibTransId="{9836ADA3-68E8-45C6-B3DF-0B07F03BA03A}"/>
    <dgm:cxn modelId="{F01F3E6C-1547-4F40-8DA9-A2A02741E169}" srcId="{E14DB920-B413-45C7-B6A9-0005D1AB2C14}" destId="{49E206BA-1CAE-4004-99FF-37C560680F78}" srcOrd="1" destOrd="0" parTransId="{4301E6E5-A7CF-4461-9A5E-2F8CC82ABFD8}" sibTransId="{0CFEDC84-BF37-4766-8162-CAB6B787716F}"/>
    <dgm:cxn modelId="{87DFB649-6F4A-429D-8AD6-C736D4CCDF1B}" type="presOf" srcId="{49E206BA-1CAE-4004-99FF-37C560680F78}" destId="{05FA3997-F82E-47A2-9077-CAA97BECE963}" srcOrd="0" destOrd="1" presId="urn:microsoft.com/office/officeart/2005/8/layout/chevron2"/>
    <dgm:cxn modelId="{2A42D08A-DF97-40AC-83E9-BF57B191F068}" type="presOf" srcId="{E4D9D5D6-9D04-4C0D-949D-2D54E8D02673}" destId="{32CA1377-32FF-4A5E-ACDA-18A42CF9181F}" srcOrd="0" destOrd="0" presId="urn:microsoft.com/office/officeart/2005/8/layout/chevron2"/>
    <dgm:cxn modelId="{62AFFBC2-B8A3-4559-A800-64A3CBBFF64C}" type="presOf" srcId="{644DF3DF-21A7-4FB7-B515-04F14443E75D}" destId="{05FA3997-F82E-47A2-9077-CAA97BECE963}" srcOrd="0" destOrd="0" presId="urn:microsoft.com/office/officeart/2005/8/layout/chevron2"/>
    <dgm:cxn modelId="{D8376F87-FA74-4560-A4E4-DF4D611AD886}" type="presParOf" srcId="{32CA1377-32FF-4A5E-ACDA-18A42CF9181F}" destId="{EE3184E1-DC59-4B28-9655-B4365A1F7E4D}" srcOrd="0" destOrd="0" presId="urn:microsoft.com/office/officeart/2005/8/layout/chevron2"/>
    <dgm:cxn modelId="{F2AC3826-072F-40CE-820A-62135604855E}" type="presParOf" srcId="{EE3184E1-DC59-4B28-9655-B4365A1F7E4D}" destId="{A1D73BA0-B001-40F6-A641-7ECCB76F486A}" srcOrd="0" destOrd="0" presId="urn:microsoft.com/office/officeart/2005/8/layout/chevron2"/>
    <dgm:cxn modelId="{0DE8459E-9296-4F63-9E4E-E33B19A67D23}" type="presParOf" srcId="{EE3184E1-DC59-4B28-9655-B4365A1F7E4D}" destId="{F7CDB2CE-20D6-4329-9351-D9B61D75BDB6}" srcOrd="1" destOrd="0" presId="urn:microsoft.com/office/officeart/2005/8/layout/chevron2"/>
    <dgm:cxn modelId="{012CB41C-1615-47C3-8296-AE5038467185}" type="presParOf" srcId="{32CA1377-32FF-4A5E-ACDA-18A42CF9181F}" destId="{BED5E5F0-35C7-4E55-866C-E5594C9C8856}" srcOrd="1" destOrd="0" presId="urn:microsoft.com/office/officeart/2005/8/layout/chevron2"/>
    <dgm:cxn modelId="{9F0C2E1D-CEE2-467E-AC75-E9FA665068AA}" type="presParOf" srcId="{32CA1377-32FF-4A5E-ACDA-18A42CF9181F}" destId="{6697E2AA-137D-46DF-863C-275C7D5D8650}" srcOrd="2" destOrd="0" presId="urn:microsoft.com/office/officeart/2005/8/layout/chevron2"/>
    <dgm:cxn modelId="{FDBF5563-0ADD-4A45-9F1A-D88F2C301E1C}" type="presParOf" srcId="{6697E2AA-137D-46DF-863C-275C7D5D8650}" destId="{85AF4B29-509E-49F3-9DA4-FD79768E319E}" srcOrd="0" destOrd="0" presId="urn:microsoft.com/office/officeart/2005/8/layout/chevron2"/>
    <dgm:cxn modelId="{4FA3FDCB-BBCE-4B15-91F2-AD846158E11F}" type="presParOf" srcId="{6697E2AA-137D-46DF-863C-275C7D5D8650}" destId="{05FA3997-F82E-47A2-9077-CAA97BECE963}" srcOrd="1" destOrd="0" presId="urn:microsoft.com/office/officeart/2005/8/layout/chevron2"/>
    <dgm:cxn modelId="{CFAC3A52-8647-40A4-8F32-48C33708ED69}" type="presParOf" srcId="{32CA1377-32FF-4A5E-ACDA-18A42CF9181F}" destId="{0AE5A055-79A4-4155-AEE5-F10DA8134ECE}" srcOrd="3" destOrd="0" presId="urn:microsoft.com/office/officeart/2005/8/layout/chevron2"/>
    <dgm:cxn modelId="{2DAF6C13-13E8-4BE9-B016-2D0C3778086D}" type="presParOf" srcId="{32CA1377-32FF-4A5E-ACDA-18A42CF9181F}" destId="{ABA64C23-E09E-4369-9A88-ECA3AA97ABE4}" srcOrd="4" destOrd="0" presId="urn:microsoft.com/office/officeart/2005/8/layout/chevron2"/>
    <dgm:cxn modelId="{EB01E30A-AB1E-4037-BAE8-8F00A248A83C}" type="presParOf" srcId="{ABA64C23-E09E-4369-9A88-ECA3AA97ABE4}" destId="{C862C100-C104-4E1F-9391-69D572D93180}" srcOrd="0" destOrd="0" presId="urn:microsoft.com/office/officeart/2005/8/layout/chevron2"/>
    <dgm:cxn modelId="{8EC337D6-E4F5-4137-AEEF-EC330CCBD7E6}" type="presParOf" srcId="{ABA64C23-E09E-4369-9A88-ECA3AA97ABE4}" destId="{1B655B32-DF8F-4053-AFDF-B406B1FA9F0C}" srcOrd="1" destOrd="0" presId="urn:microsoft.com/office/officeart/2005/8/layout/chevron2"/>
    <dgm:cxn modelId="{9CFD5890-F2FF-4F91-BB1A-6B256BC869ED}" type="presParOf" srcId="{32CA1377-32FF-4A5E-ACDA-18A42CF9181F}" destId="{A0AB08EA-7737-4675-B641-68245D65D059}" srcOrd="5" destOrd="0" presId="urn:microsoft.com/office/officeart/2005/8/layout/chevron2"/>
    <dgm:cxn modelId="{3BD58B67-9E99-4D81-A0D5-D25236877EC7}" type="presParOf" srcId="{32CA1377-32FF-4A5E-ACDA-18A42CF9181F}" destId="{461988BF-14F9-4E95-BE63-4D7BAFD861D4}" srcOrd="6" destOrd="0" presId="urn:microsoft.com/office/officeart/2005/8/layout/chevron2"/>
    <dgm:cxn modelId="{59915D66-D7A2-4BC1-BAD9-9D249EB33522}" type="presParOf" srcId="{461988BF-14F9-4E95-BE63-4D7BAFD861D4}" destId="{C33176C8-A12D-4E5A-A125-4B77FA64A1BF}" srcOrd="0" destOrd="0" presId="urn:microsoft.com/office/officeart/2005/8/layout/chevron2"/>
    <dgm:cxn modelId="{E2A9E8F0-FFD4-4406-A809-9B636E821D63}" type="presParOf" srcId="{461988BF-14F9-4E95-BE63-4D7BAFD861D4}" destId="{77693351-3D78-4DB4-BC21-4D522D8191D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82E62F-5AE6-45C6-8051-47FBB871298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7136DF-20F6-4296-A779-CB000A48503D}">
      <dgm:prSet phldrT="[Text]"/>
      <dgm:spPr/>
      <dgm:t>
        <a:bodyPr/>
        <a:lstStyle/>
        <a:p>
          <a:r>
            <a:rPr lang="en-US" dirty="0" err="1" smtClean="0">
              <a:latin typeface="Kruti Dev 010 " pitchFamily="2" charset="0"/>
            </a:rPr>
            <a:t>Lkekftd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folaxfr;ksa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dk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fojks</a:t>
          </a:r>
          <a:r>
            <a:rPr lang="en-US" dirty="0" smtClean="0">
              <a:latin typeface="Kruti Dev 010 " pitchFamily="2" charset="0"/>
            </a:rPr>
            <a:t>/k</a:t>
          </a:r>
          <a:endParaRPr lang="en-US" dirty="0">
            <a:latin typeface="Kruti Dev 010 " pitchFamily="2" charset="0"/>
          </a:endParaRPr>
        </a:p>
      </dgm:t>
    </dgm:pt>
    <dgm:pt modelId="{33165EC2-0E14-45B7-BECB-C26184649538}" type="parTrans" cxnId="{2159076B-F0DB-4941-87B5-B77E33CD9A82}">
      <dgm:prSet/>
      <dgm:spPr/>
      <dgm:t>
        <a:bodyPr/>
        <a:lstStyle/>
        <a:p>
          <a:endParaRPr lang="en-US"/>
        </a:p>
      </dgm:t>
    </dgm:pt>
    <dgm:pt modelId="{462F416C-EA24-4C34-98F0-80AE282C33E0}" type="sibTrans" cxnId="{2159076B-F0DB-4941-87B5-B77E33CD9A82}">
      <dgm:prSet/>
      <dgm:spPr/>
      <dgm:t>
        <a:bodyPr/>
        <a:lstStyle/>
        <a:p>
          <a:endParaRPr lang="en-US"/>
        </a:p>
      </dgm:t>
    </dgm:pt>
    <dgm:pt modelId="{2E920FB7-44D8-4B19-A609-17980FC08646}">
      <dgm:prSet phldrT="[Text]"/>
      <dgm:spPr/>
      <dgm:t>
        <a:bodyPr/>
        <a:lstStyle/>
        <a:p>
          <a:r>
            <a:rPr lang="en-US" dirty="0" smtClean="0">
              <a:latin typeface="Kruti Dev 010 " pitchFamily="2" charset="0"/>
            </a:rPr>
            <a:t>/</a:t>
          </a:r>
          <a:r>
            <a:rPr lang="en-US" dirty="0" err="1" smtClean="0">
              <a:latin typeface="Kruti Dev 010 " pitchFamily="2" charset="0"/>
            </a:rPr>
            <a:t>kkfeZd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ik</a:t>
          </a:r>
          <a:r>
            <a:rPr lang="en-US" dirty="0" smtClean="0">
              <a:latin typeface="Kruti Dev 010 " pitchFamily="2" charset="0"/>
            </a:rPr>
            <a:t>[</a:t>
          </a:r>
          <a:r>
            <a:rPr lang="en-US" dirty="0" err="1" smtClean="0">
              <a:latin typeface="Kruti Dev 010 " pitchFamily="2" charset="0"/>
            </a:rPr>
            <a:t>kaM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dk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fojks</a:t>
          </a:r>
          <a:r>
            <a:rPr lang="en-US" dirty="0" smtClean="0">
              <a:latin typeface="Kruti Dev 010 " pitchFamily="2" charset="0"/>
            </a:rPr>
            <a:t>/k</a:t>
          </a:r>
          <a:endParaRPr lang="en-US" dirty="0">
            <a:latin typeface="Kruti Dev 010 " pitchFamily="2" charset="0"/>
          </a:endParaRPr>
        </a:p>
      </dgm:t>
    </dgm:pt>
    <dgm:pt modelId="{AAAD441D-922B-4274-B6E4-ABFB56605BE1}" type="parTrans" cxnId="{319F57FB-1403-4149-945E-EE7D104F3C1A}">
      <dgm:prSet/>
      <dgm:spPr/>
      <dgm:t>
        <a:bodyPr/>
        <a:lstStyle/>
        <a:p>
          <a:endParaRPr lang="en-US"/>
        </a:p>
      </dgm:t>
    </dgm:pt>
    <dgm:pt modelId="{F733E7A4-CAC4-4539-9249-503A5DC38B76}" type="sibTrans" cxnId="{319F57FB-1403-4149-945E-EE7D104F3C1A}">
      <dgm:prSet/>
      <dgm:spPr/>
      <dgm:t>
        <a:bodyPr/>
        <a:lstStyle/>
        <a:p>
          <a:endParaRPr lang="en-US"/>
        </a:p>
      </dgm:t>
    </dgm:pt>
    <dgm:pt modelId="{E827CC12-DFA3-4701-A683-DCC4709DD248}">
      <dgm:prSet phldrT="[Text]"/>
      <dgm:spPr/>
      <dgm:t>
        <a:bodyPr/>
        <a:lstStyle/>
        <a:p>
          <a:r>
            <a:rPr lang="en-US" dirty="0" err="1" smtClean="0">
              <a:latin typeface="Kruti Dev 010 " pitchFamily="2" charset="0"/>
            </a:rPr>
            <a:t>lerkewyd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lekt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vkSj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ekuorkoknh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n`f"V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dk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i</a:t>
          </a:r>
          <a:r>
            <a:rPr lang="en-US" dirty="0" smtClean="0">
              <a:latin typeface="Kruti Dev 010 " pitchFamily="2" charset="0"/>
            </a:rPr>
            <a:t>{k/</a:t>
          </a:r>
          <a:r>
            <a:rPr lang="en-US" dirty="0" err="1" smtClean="0">
              <a:latin typeface="Kruti Dev 010 " pitchFamily="2" charset="0"/>
            </a:rPr>
            <a:t>kj</a:t>
          </a:r>
          <a:endParaRPr lang="en-US" dirty="0">
            <a:latin typeface="Kruti Dev 010 " pitchFamily="2" charset="0"/>
          </a:endParaRPr>
        </a:p>
      </dgm:t>
    </dgm:pt>
    <dgm:pt modelId="{25EF4279-85E2-4EDF-8D26-ADB7314E0812}" type="parTrans" cxnId="{E8032EB2-C3D8-470F-AF38-051E1B247435}">
      <dgm:prSet/>
      <dgm:spPr/>
      <dgm:t>
        <a:bodyPr/>
        <a:lstStyle/>
        <a:p>
          <a:endParaRPr lang="en-US"/>
        </a:p>
      </dgm:t>
    </dgm:pt>
    <dgm:pt modelId="{266BCA10-7475-43FF-AF7E-C49E1F5F65A8}" type="sibTrans" cxnId="{E8032EB2-C3D8-470F-AF38-051E1B247435}">
      <dgm:prSet/>
      <dgm:spPr/>
      <dgm:t>
        <a:bodyPr/>
        <a:lstStyle/>
        <a:p>
          <a:endParaRPr lang="en-US"/>
        </a:p>
      </dgm:t>
    </dgm:pt>
    <dgm:pt modelId="{A9287EB6-2651-4A41-A966-06324C6D64DD}">
      <dgm:prSet phldrT="[Text]"/>
      <dgm:spPr/>
      <dgm:t>
        <a:bodyPr/>
        <a:lstStyle/>
        <a:p>
          <a:r>
            <a:rPr lang="en-US" dirty="0" err="1" smtClean="0">
              <a:latin typeface="Kruti Dev 010 " pitchFamily="2" charset="0"/>
            </a:rPr>
            <a:t>vkReKku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vkSj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izse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dks</a:t>
          </a:r>
          <a:r>
            <a:rPr lang="en-US" dirty="0" smtClean="0">
              <a:latin typeface="Kruti Dev 010 " pitchFamily="2" charset="0"/>
            </a:rPr>
            <a:t> thou </a:t>
          </a:r>
          <a:r>
            <a:rPr lang="en-US" dirty="0" err="1" smtClean="0">
              <a:latin typeface="Kruti Dev 010 " pitchFamily="2" charset="0"/>
            </a:rPr>
            <a:t>dk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lkj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ekuuk</a:t>
          </a:r>
          <a:endParaRPr lang="en-US" dirty="0">
            <a:latin typeface="Kruti Dev 010 " pitchFamily="2" charset="0"/>
          </a:endParaRPr>
        </a:p>
      </dgm:t>
    </dgm:pt>
    <dgm:pt modelId="{555E5CF0-4BDA-46B1-AA7B-FCF56155D79B}" type="parTrans" cxnId="{02A0753A-0845-4D6C-957F-939254FB5144}">
      <dgm:prSet/>
      <dgm:spPr/>
      <dgm:t>
        <a:bodyPr/>
        <a:lstStyle/>
        <a:p>
          <a:endParaRPr lang="en-US"/>
        </a:p>
      </dgm:t>
    </dgm:pt>
    <dgm:pt modelId="{5F4550DD-D584-4284-AE41-11EAA55AA369}" type="sibTrans" cxnId="{02A0753A-0845-4D6C-957F-939254FB5144}">
      <dgm:prSet/>
      <dgm:spPr/>
      <dgm:t>
        <a:bodyPr/>
        <a:lstStyle/>
        <a:p>
          <a:endParaRPr lang="en-US"/>
        </a:p>
      </dgm:t>
    </dgm:pt>
    <dgm:pt modelId="{33DFA49F-9B6A-48B7-B32E-C389D1921D1E}">
      <dgm:prSet phldrT="[Text]"/>
      <dgm:spPr/>
      <dgm:t>
        <a:bodyPr/>
        <a:lstStyle/>
        <a:p>
          <a:r>
            <a:rPr lang="en-US" dirty="0" err="1" smtClean="0">
              <a:latin typeface="Kruti Dev 010 " pitchFamily="2" charset="0"/>
            </a:rPr>
            <a:t>lgt</a:t>
          </a:r>
          <a:r>
            <a:rPr lang="en-US" dirty="0" smtClean="0">
              <a:latin typeface="Kruti Dev 010 " pitchFamily="2" charset="0"/>
            </a:rPr>
            <a:t> ;</a:t>
          </a:r>
          <a:r>
            <a:rPr lang="en-US" dirty="0" err="1" smtClean="0">
              <a:latin typeface="Kruti Dev 010 " pitchFamily="2" charset="0"/>
            </a:rPr>
            <a:t>ksx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vkSj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eu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dks</a:t>
          </a:r>
          <a:r>
            <a:rPr lang="en-US" dirty="0" smtClean="0">
              <a:latin typeface="Kruti Dev 010 " pitchFamily="2" charset="0"/>
            </a:rPr>
            <a:t> ‘'</a:t>
          </a:r>
          <a:r>
            <a:rPr lang="en-US" dirty="0" err="1" smtClean="0">
              <a:latin typeface="Kruti Dev 010 " pitchFamily="2" charset="0"/>
            </a:rPr>
            <a:t>kq</a:t>
          </a:r>
          <a:r>
            <a:rPr lang="en-US" dirty="0" smtClean="0">
              <a:latin typeface="Kruti Dev 010 " pitchFamily="2" charset="0"/>
            </a:rPr>
            <a:t>) </a:t>
          </a:r>
          <a:r>
            <a:rPr lang="en-US" dirty="0" err="1" smtClean="0">
              <a:latin typeface="Kruti Dev 010 " pitchFamily="2" charset="0"/>
            </a:rPr>
            <a:t>djus</a:t>
          </a:r>
          <a:r>
            <a:rPr lang="en-US" dirty="0" smtClean="0">
              <a:latin typeface="Kruti Dev 010 " pitchFamily="2" charset="0"/>
            </a:rPr>
            <a:t> </a:t>
          </a:r>
          <a:r>
            <a:rPr lang="en-US" dirty="0" err="1" smtClean="0">
              <a:latin typeface="Kruti Dev 010 " pitchFamily="2" charset="0"/>
            </a:rPr>
            <a:t>ij</a:t>
          </a:r>
          <a:r>
            <a:rPr lang="en-US" dirty="0" smtClean="0">
              <a:latin typeface="Kruti Dev 010 " pitchFamily="2" charset="0"/>
            </a:rPr>
            <a:t> cy</a:t>
          </a:r>
          <a:endParaRPr lang="en-US" dirty="0">
            <a:latin typeface="Kruti Dev 010 " pitchFamily="2" charset="0"/>
          </a:endParaRPr>
        </a:p>
      </dgm:t>
    </dgm:pt>
    <dgm:pt modelId="{EC607E31-7E12-4CE8-AB69-6AB5E92E97C5}" type="parTrans" cxnId="{0CC7DB2D-885B-42AF-ABEB-47D41E2D1AA1}">
      <dgm:prSet/>
      <dgm:spPr/>
      <dgm:t>
        <a:bodyPr/>
        <a:lstStyle/>
        <a:p>
          <a:endParaRPr lang="en-US"/>
        </a:p>
      </dgm:t>
    </dgm:pt>
    <dgm:pt modelId="{A81DCE76-D7B5-47F3-A2AA-4890552D4194}" type="sibTrans" cxnId="{0CC7DB2D-885B-42AF-ABEB-47D41E2D1AA1}">
      <dgm:prSet/>
      <dgm:spPr/>
      <dgm:t>
        <a:bodyPr/>
        <a:lstStyle/>
        <a:p>
          <a:endParaRPr lang="en-US"/>
        </a:p>
      </dgm:t>
    </dgm:pt>
    <dgm:pt modelId="{A9AA3387-E5E1-4BA6-8397-8F37F2D98464}" type="pres">
      <dgm:prSet presAssocID="{CD82E62F-5AE6-45C6-8051-47FBB87129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80D538-65B0-4FB5-8AE5-DACB26A2C6FA}" type="pres">
      <dgm:prSet presAssocID="{557136DF-20F6-4296-A779-CB000A4850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FD82A-0D7A-4948-9A9E-D27294913921}" type="pres">
      <dgm:prSet presAssocID="{462F416C-EA24-4C34-98F0-80AE282C33E0}" presName="sibTrans" presStyleCnt="0"/>
      <dgm:spPr/>
    </dgm:pt>
    <dgm:pt modelId="{1D7B680B-F398-42C5-B83A-5CBF4DB676D8}" type="pres">
      <dgm:prSet presAssocID="{2E920FB7-44D8-4B19-A609-17980FC08646}" presName="node" presStyleLbl="node1" presStyleIdx="1" presStyleCnt="5" custLinFactNeighborX="531" custLinFactNeighborY="2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9C7EF-1530-446F-A5C9-2455F000C820}" type="pres">
      <dgm:prSet presAssocID="{F733E7A4-CAC4-4539-9249-503A5DC38B76}" presName="sibTrans" presStyleCnt="0"/>
      <dgm:spPr/>
    </dgm:pt>
    <dgm:pt modelId="{5FD12D8D-4AB9-41FA-8050-2FC82CFB6474}" type="pres">
      <dgm:prSet presAssocID="{E827CC12-DFA3-4701-A683-DCC4709DD24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AB970-7D06-4214-8111-DBF05E7FE92F}" type="pres">
      <dgm:prSet presAssocID="{266BCA10-7475-43FF-AF7E-C49E1F5F65A8}" presName="sibTrans" presStyleCnt="0"/>
      <dgm:spPr/>
    </dgm:pt>
    <dgm:pt modelId="{AD5045B6-1908-4C32-9A50-BD7A1032F829}" type="pres">
      <dgm:prSet presAssocID="{A9287EB6-2651-4A41-A966-06324C6D64D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39C7C-1BF0-4ECE-971C-E9E7C439C209}" type="pres">
      <dgm:prSet presAssocID="{5F4550DD-D584-4284-AE41-11EAA55AA369}" presName="sibTrans" presStyleCnt="0"/>
      <dgm:spPr/>
    </dgm:pt>
    <dgm:pt modelId="{19131F59-CFA5-4D3B-8AF8-E9EDBF77B902}" type="pres">
      <dgm:prSet presAssocID="{33DFA49F-9B6A-48B7-B32E-C389D1921D1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3FFCEA-2F44-407E-B95A-B80D59F8355A}" type="presOf" srcId="{557136DF-20F6-4296-A779-CB000A48503D}" destId="{E580D538-65B0-4FB5-8AE5-DACB26A2C6FA}" srcOrd="0" destOrd="0" presId="urn:microsoft.com/office/officeart/2005/8/layout/default"/>
    <dgm:cxn modelId="{E8032EB2-C3D8-470F-AF38-051E1B247435}" srcId="{CD82E62F-5AE6-45C6-8051-47FBB871298B}" destId="{E827CC12-DFA3-4701-A683-DCC4709DD248}" srcOrd="2" destOrd="0" parTransId="{25EF4279-85E2-4EDF-8D26-ADB7314E0812}" sibTransId="{266BCA10-7475-43FF-AF7E-C49E1F5F65A8}"/>
    <dgm:cxn modelId="{0CC7DB2D-885B-42AF-ABEB-47D41E2D1AA1}" srcId="{CD82E62F-5AE6-45C6-8051-47FBB871298B}" destId="{33DFA49F-9B6A-48B7-B32E-C389D1921D1E}" srcOrd="4" destOrd="0" parTransId="{EC607E31-7E12-4CE8-AB69-6AB5E92E97C5}" sibTransId="{A81DCE76-D7B5-47F3-A2AA-4890552D4194}"/>
    <dgm:cxn modelId="{8FAAEDD7-E89C-42F2-BD15-FE06BBFD70EB}" type="presOf" srcId="{CD82E62F-5AE6-45C6-8051-47FBB871298B}" destId="{A9AA3387-E5E1-4BA6-8397-8F37F2D98464}" srcOrd="0" destOrd="0" presId="urn:microsoft.com/office/officeart/2005/8/layout/default"/>
    <dgm:cxn modelId="{49A16368-1572-4C0B-9FB7-C5E03CAFA899}" type="presOf" srcId="{A9287EB6-2651-4A41-A966-06324C6D64DD}" destId="{AD5045B6-1908-4C32-9A50-BD7A1032F829}" srcOrd="0" destOrd="0" presId="urn:microsoft.com/office/officeart/2005/8/layout/default"/>
    <dgm:cxn modelId="{A3E10B34-7B88-4F4F-9C4F-56E05450AB27}" type="presOf" srcId="{E827CC12-DFA3-4701-A683-DCC4709DD248}" destId="{5FD12D8D-4AB9-41FA-8050-2FC82CFB6474}" srcOrd="0" destOrd="0" presId="urn:microsoft.com/office/officeart/2005/8/layout/default"/>
    <dgm:cxn modelId="{2159076B-F0DB-4941-87B5-B77E33CD9A82}" srcId="{CD82E62F-5AE6-45C6-8051-47FBB871298B}" destId="{557136DF-20F6-4296-A779-CB000A48503D}" srcOrd="0" destOrd="0" parTransId="{33165EC2-0E14-45B7-BECB-C26184649538}" sibTransId="{462F416C-EA24-4C34-98F0-80AE282C33E0}"/>
    <dgm:cxn modelId="{16CFD98D-17DE-4456-998F-6BC9F7922321}" type="presOf" srcId="{33DFA49F-9B6A-48B7-B32E-C389D1921D1E}" destId="{19131F59-CFA5-4D3B-8AF8-E9EDBF77B902}" srcOrd="0" destOrd="0" presId="urn:microsoft.com/office/officeart/2005/8/layout/default"/>
    <dgm:cxn modelId="{02A0753A-0845-4D6C-957F-939254FB5144}" srcId="{CD82E62F-5AE6-45C6-8051-47FBB871298B}" destId="{A9287EB6-2651-4A41-A966-06324C6D64DD}" srcOrd="3" destOrd="0" parTransId="{555E5CF0-4BDA-46B1-AA7B-FCF56155D79B}" sibTransId="{5F4550DD-D584-4284-AE41-11EAA55AA369}"/>
    <dgm:cxn modelId="{319F57FB-1403-4149-945E-EE7D104F3C1A}" srcId="{CD82E62F-5AE6-45C6-8051-47FBB871298B}" destId="{2E920FB7-44D8-4B19-A609-17980FC08646}" srcOrd="1" destOrd="0" parTransId="{AAAD441D-922B-4274-B6E4-ABFB56605BE1}" sibTransId="{F733E7A4-CAC4-4539-9249-503A5DC38B76}"/>
    <dgm:cxn modelId="{D66F5CBB-F357-4339-9561-C1A117D421D4}" type="presOf" srcId="{2E920FB7-44D8-4B19-A609-17980FC08646}" destId="{1D7B680B-F398-42C5-B83A-5CBF4DB676D8}" srcOrd="0" destOrd="0" presId="urn:microsoft.com/office/officeart/2005/8/layout/default"/>
    <dgm:cxn modelId="{456389E5-15C1-4D16-BA23-99A81BB2C715}" type="presParOf" srcId="{A9AA3387-E5E1-4BA6-8397-8F37F2D98464}" destId="{E580D538-65B0-4FB5-8AE5-DACB26A2C6FA}" srcOrd="0" destOrd="0" presId="urn:microsoft.com/office/officeart/2005/8/layout/default"/>
    <dgm:cxn modelId="{087E7B63-9F97-4692-B43A-FE5F9AB3548D}" type="presParOf" srcId="{A9AA3387-E5E1-4BA6-8397-8F37F2D98464}" destId="{A60FD82A-0D7A-4948-9A9E-D27294913921}" srcOrd="1" destOrd="0" presId="urn:microsoft.com/office/officeart/2005/8/layout/default"/>
    <dgm:cxn modelId="{5B3008A6-C385-4656-B1B9-CAC5D84FA4FF}" type="presParOf" srcId="{A9AA3387-E5E1-4BA6-8397-8F37F2D98464}" destId="{1D7B680B-F398-42C5-B83A-5CBF4DB676D8}" srcOrd="2" destOrd="0" presId="urn:microsoft.com/office/officeart/2005/8/layout/default"/>
    <dgm:cxn modelId="{6EB03582-5F33-4498-9D62-174FB55F451C}" type="presParOf" srcId="{A9AA3387-E5E1-4BA6-8397-8F37F2D98464}" destId="{A159C7EF-1530-446F-A5C9-2455F000C820}" srcOrd="3" destOrd="0" presId="urn:microsoft.com/office/officeart/2005/8/layout/default"/>
    <dgm:cxn modelId="{1941C336-294F-42C8-8D82-34418D516063}" type="presParOf" srcId="{A9AA3387-E5E1-4BA6-8397-8F37F2D98464}" destId="{5FD12D8D-4AB9-41FA-8050-2FC82CFB6474}" srcOrd="4" destOrd="0" presId="urn:microsoft.com/office/officeart/2005/8/layout/default"/>
    <dgm:cxn modelId="{B878EF79-BF56-45FC-B20E-85F587A709D8}" type="presParOf" srcId="{A9AA3387-E5E1-4BA6-8397-8F37F2D98464}" destId="{561AB970-7D06-4214-8111-DBF05E7FE92F}" srcOrd="5" destOrd="0" presId="urn:microsoft.com/office/officeart/2005/8/layout/default"/>
    <dgm:cxn modelId="{D2A22013-3395-4A9D-817D-63CDAE614426}" type="presParOf" srcId="{A9AA3387-E5E1-4BA6-8397-8F37F2D98464}" destId="{AD5045B6-1908-4C32-9A50-BD7A1032F829}" srcOrd="6" destOrd="0" presId="urn:microsoft.com/office/officeart/2005/8/layout/default"/>
    <dgm:cxn modelId="{B6BAD61D-25F2-4B70-9B50-FB66ED2D9664}" type="presParOf" srcId="{A9AA3387-E5E1-4BA6-8397-8F37F2D98464}" destId="{69F39C7C-1BF0-4ECE-971C-E9E7C439C209}" srcOrd="7" destOrd="0" presId="urn:microsoft.com/office/officeart/2005/8/layout/default"/>
    <dgm:cxn modelId="{70717B2B-44C9-4A9A-B142-34C1A09E5A51}" type="presParOf" srcId="{A9AA3387-E5E1-4BA6-8397-8F37F2D98464}" destId="{19131F59-CFA5-4D3B-8AF8-E9EDBF77B90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73BA0-B001-40F6-A641-7ECCB76F486A}">
      <dsp:nvSpPr>
        <dsp:cNvPr id="0" name=""/>
        <dsp:cNvSpPr/>
      </dsp:nvSpPr>
      <dsp:spPr>
        <a:xfrm rot="5400000">
          <a:off x="-207725" y="210888"/>
          <a:ext cx="1384834" cy="96938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 rot="-5400000">
        <a:off x="1" y="487855"/>
        <a:ext cx="969383" cy="415451"/>
      </dsp:txXfrm>
    </dsp:sp>
    <dsp:sp modelId="{F7CDB2CE-20D6-4329-9351-D9B61D75BDB6}">
      <dsp:nvSpPr>
        <dsp:cNvPr id="0" name=""/>
        <dsp:cNvSpPr/>
      </dsp:nvSpPr>
      <dsp:spPr>
        <a:xfrm rot="5400000">
          <a:off x="3977970" y="-3005423"/>
          <a:ext cx="900142" cy="69173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Kruti Dev 010 " pitchFamily="2" charset="0"/>
            </a:rPr>
            <a:t>fo|kifr</a:t>
          </a:r>
          <a:endParaRPr lang="en-US" sz="2900" kern="1200" dirty="0">
            <a:latin typeface="Kruti Dev 010 " pitchFamily="2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900" kern="1200" dirty="0">
            <a:latin typeface="Kruti Dev 010 " pitchFamily="2" charset="0"/>
          </a:endParaRPr>
        </a:p>
      </dsp:txBody>
      <dsp:txXfrm rot="-5400000">
        <a:off x="969384" y="47104"/>
        <a:ext cx="6873375" cy="812260"/>
      </dsp:txXfrm>
    </dsp:sp>
    <dsp:sp modelId="{85AF4B29-509E-49F3-9DA4-FD79768E319E}">
      <dsp:nvSpPr>
        <dsp:cNvPr id="0" name=""/>
        <dsp:cNvSpPr/>
      </dsp:nvSpPr>
      <dsp:spPr>
        <a:xfrm rot="5400000">
          <a:off x="-207725" y="1450556"/>
          <a:ext cx="1384834" cy="96938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-5400000">
        <a:off x="1" y="1727523"/>
        <a:ext cx="969383" cy="415451"/>
      </dsp:txXfrm>
    </dsp:sp>
    <dsp:sp modelId="{05FA3997-F82E-47A2-9077-CAA97BECE963}">
      <dsp:nvSpPr>
        <dsp:cNvPr id="0" name=""/>
        <dsp:cNvSpPr/>
      </dsp:nvSpPr>
      <dsp:spPr>
        <a:xfrm rot="5400000">
          <a:off x="3974581" y="-1789384"/>
          <a:ext cx="900142" cy="69173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Kruti Dev 010 " pitchFamily="2" charset="0"/>
            </a:rPr>
            <a:t>lwjnkl</a:t>
          </a:r>
          <a:endParaRPr lang="en-US" sz="2900" kern="1200" dirty="0">
            <a:latin typeface="Kruti Dev 010 " pitchFamily="2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900" kern="1200" dirty="0">
            <a:latin typeface="Kruti Dev 010 " pitchFamily="2" charset="0"/>
          </a:endParaRPr>
        </a:p>
      </dsp:txBody>
      <dsp:txXfrm rot="-5400000">
        <a:off x="965995" y="1263143"/>
        <a:ext cx="6873375" cy="812260"/>
      </dsp:txXfrm>
    </dsp:sp>
    <dsp:sp modelId="{C862C100-C104-4E1F-9391-69D572D93180}">
      <dsp:nvSpPr>
        <dsp:cNvPr id="0" name=""/>
        <dsp:cNvSpPr/>
      </dsp:nvSpPr>
      <dsp:spPr>
        <a:xfrm rot="5400000">
          <a:off x="-207725" y="2690223"/>
          <a:ext cx="1384834" cy="96938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-5400000">
        <a:off x="1" y="2967190"/>
        <a:ext cx="969383" cy="415451"/>
      </dsp:txXfrm>
    </dsp:sp>
    <dsp:sp modelId="{1B655B32-DF8F-4053-AFDF-B406B1FA9F0C}">
      <dsp:nvSpPr>
        <dsp:cNvPr id="0" name=""/>
        <dsp:cNvSpPr/>
      </dsp:nvSpPr>
      <dsp:spPr>
        <a:xfrm rot="5400000">
          <a:off x="3977970" y="-584724"/>
          <a:ext cx="900142" cy="69173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900" kern="1200" dirty="0" err="1" smtClean="0">
              <a:latin typeface="Kruti Dev 010 " pitchFamily="2" charset="0"/>
            </a:rPr>
            <a:t>rqylhnkl</a:t>
          </a:r>
          <a:endParaRPr lang="en-US" sz="2900" kern="1200" dirty="0" smtClean="0">
            <a:latin typeface="Kruti Dev 010 " pitchFamily="2" charset="0"/>
          </a:endParaRPr>
        </a:p>
        <a:p>
          <a:pPr marL="285750" lvl="1" indent="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900" kern="1200" dirty="0"/>
        </a:p>
      </dsp:txBody>
      <dsp:txXfrm rot="-5400000">
        <a:off x="969384" y="2467803"/>
        <a:ext cx="6873375" cy="812260"/>
      </dsp:txXfrm>
    </dsp:sp>
    <dsp:sp modelId="{C33176C8-A12D-4E5A-A125-4B77FA64A1BF}">
      <dsp:nvSpPr>
        <dsp:cNvPr id="0" name=""/>
        <dsp:cNvSpPr/>
      </dsp:nvSpPr>
      <dsp:spPr>
        <a:xfrm rot="5400000">
          <a:off x="-207725" y="3929890"/>
          <a:ext cx="1384834" cy="96938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-5400000">
        <a:off x="1" y="4206857"/>
        <a:ext cx="969383" cy="415451"/>
      </dsp:txXfrm>
    </dsp:sp>
    <dsp:sp modelId="{77693351-3D78-4DB4-BC21-4D522D8191D4}">
      <dsp:nvSpPr>
        <dsp:cNvPr id="0" name=""/>
        <dsp:cNvSpPr/>
      </dsp:nvSpPr>
      <dsp:spPr>
        <a:xfrm rot="5400000">
          <a:off x="3977970" y="713578"/>
          <a:ext cx="900142" cy="69173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900" kern="1200" dirty="0" err="1" smtClean="0">
              <a:latin typeface="Kruti Dev 010 " pitchFamily="2" charset="0"/>
            </a:rPr>
            <a:t>dchjnkl</a:t>
          </a:r>
          <a:endParaRPr lang="en-US" sz="2900" kern="1200" dirty="0" smtClean="0">
            <a:latin typeface="Kruti Dev 010 " pitchFamily="2" charset="0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900" kern="1200" dirty="0"/>
        </a:p>
      </dsp:txBody>
      <dsp:txXfrm rot="-5400000">
        <a:off x="969384" y="3766106"/>
        <a:ext cx="6873375" cy="812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CCFD2-6016-4D0B-B4F6-636A3E243DAC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9C00A-DFB8-471D-AD00-F1FF644CF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9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Kruti Dev 010 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9C00A-DFB8-471D-AD00-F1FF644CF4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54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6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99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59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975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02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52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4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5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3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2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8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4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5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3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130D12-7DBE-451E-BD88-CC0B49345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6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tx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8371-F222-41FF-BBD7-05ED8F7D2817}" type="datetimeFigureOut">
              <a:rPr lang="en-US" smtClean="0"/>
              <a:t>1/10/2020</a:t>
            </a:fld>
            <a:endParaRPr lang="en-US"/>
          </a:p>
        </p:txBody>
      </p:sp>
      <p:pic>
        <p:nvPicPr>
          <p:cNvPr id="1026" name="Picture 2" descr="C:\Users\Hp\Downloads\vidyapa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533400"/>
            <a:ext cx="2847975" cy="3429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95400" y="4495800"/>
            <a:ext cx="7010400" cy="5847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Kruti Dev 010 " pitchFamily="2" charset="0"/>
              </a:rPr>
              <a:t>fo|kifr</a:t>
            </a:r>
            <a:r>
              <a:rPr lang="en-US" sz="3200" dirty="0" smtClean="0">
                <a:latin typeface="Kruti Dev 010 " pitchFamily="2" charset="0"/>
              </a:rPr>
              <a:t>  % </a:t>
            </a:r>
            <a:r>
              <a:rPr lang="en-US" sz="3200" dirty="0" err="1" smtClean="0">
                <a:latin typeface="Kruti Dev 010 " pitchFamily="2" charset="0"/>
              </a:rPr>
              <a:t>HkfDrdkyhu</a:t>
            </a:r>
            <a:r>
              <a:rPr lang="en-US" sz="3200" dirty="0" smtClean="0">
                <a:latin typeface="Kruti Dev 010 " pitchFamily="2" charset="0"/>
              </a:rPr>
              <a:t> </a:t>
            </a:r>
            <a:r>
              <a:rPr lang="en-US" sz="3200" dirty="0" err="1" smtClean="0">
                <a:latin typeface="Kruti Dev 010 " pitchFamily="2" charset="0"/>
              </a:rPr>
              <a:t>dfo</a:t>
            </a:r>
            <a:endParaRPr lang="en-US" sz="3200" dirty="0">
              <a:latin typeface="Kruti Dev 010 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Kruti Dev 010 " pitchFamily="2" charset="0"/>
              </a:rPr>
              <a:t>Jhen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Hkkxor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xhrk</a:t>
            </a:r>
            <a:r>
              <a:rPr lang="en-US" dirty="0" smtClean="0">
                <a:latin typeface="Kruti Dev 010 " pitchFamily="2" charset="0"/>
              </a:rPr>
              <a:t> % </a:t>
            </a:r>
            <a:r>
              <a:rPr lang="en-US" dirty="0" err="1" smtClean="0">
                <a:latin typeface="Kruti Dev 010 " pitchFamily="2" charset="0"/>
              </a:rPr>
              <a:t>cky&amp;yhyk</a:t>
            </a:r>
            <a:r>
              <a:rPr lang="en-US" dirty="0" smtClean="0">
                <a:latin typeface="Kruti Dev 010 " pitchFamily="2" charset="0"/>
              </a:rPr>
              <a:t/>
            </a:r>
            <a:br>
              <a:rPr lang="en-US" dirty="0" smtClean="0">
                <a:latin typeface="Kruti Dev 010 " pitchFamily="2" charset="0"/>
              </a:rPr>
            </a:br>
            <a:r>
              <a:rPr lang="en-US" dirty="0" err="1" smtClean="0">
                <a:latin typeface="Kruti Dev 010 " pitchFamily="2" charset="0"/>
              </a:rPr>
              <a:t>fojg&amp;o.kZu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vkSj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HkfDr&amp;Hkkouk</a:t>
            </a:r>
            <a:endParaRPr lang="en-US" dirty="0">
              <a:latin typeface="Kruti Dev 010 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Kruti Dev 010 " pitchFamily="2" charset="0"/>
              </a:rPr>
              <a:t>fulh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fnu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cjlr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u;u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gekjs</a:t>
            </a:r>
            <a:endParaRPr lang="en-US" sz="3600" dirty="0" smtClean="0">
              <a:latin typeface="Kruti Dev 010 " pitchFamily="2" charset="0"/>
            </a:endParaRPr>
          </a:p>
          <a:p>
            <a:r>
              <a:rPr lang="en-US" sz="3600" dirty="0" smtClean="0">
                <a:latin typeface="Kruti Dev 010 " pitchFamily="2" charset="0"/>
              </a:rPr>
              <a:t>m/</a:t>
            </a:r>
            <a:r>
              <a:rPr lang="en-US" sz="3600" dirty="0" err="1" smtClean="0">
                <a:latin typeface="Kruti Dev 010 " pitchFamily="2" charset="0"/>
              </a:rPr>
              <a:t>kks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eu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ekus</a:t>
            </a:r>
            <a:r>
              <a:rPr lang="en-US" sz="3600" dirty="0" smtClean="0">
                <a:latin typeface="Kruti Dev 010 " pitchFamily="2" charset="0"/>
              </a:rPr>
              <a:t> dh </a:t>
            </a:r>
            <a:r>
              <a:rPr lang="en-US" sz="3600" dirty="0" err="1" smtClean="0">
                <a:latin typeface="Kruti Dev 010 " pitchFamily="2" charset="0"/>
              </a:rPr>
              <a:t>ckr</a:t>
            </a:r>
            <a:endParaRPr lang="en-US" sz="3600" dirty="0" smtClean="0">
              <a:latin typeface="Kruti Dev 010 " pitchFamily="2" charset="0"/>
            </a:endParaRPr>
          </a:p>
          <a:p>
            <a:r>
              <a:rPr lang="en-US" sz="3600" dirty="0" err="1" smtClean="0">
                <a:latin typeface="Kruti Dev 010 " pitchFamily="2" charset="0"/>
              </a:rPr>
              <a:t>vfoxr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xfr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dNq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dgr</a:t>
            </a:r>
            <a:r>
              <a:rPr lang="en-US" sz="3600" dirty="0" smtClean="0">
                <a:latin typeface="Kruti Dev 010 " pitchFamily="2" charset="0"/>
              </a:rPr>
              <a:t> u </a:t>
            </a:r>
            <a:r>
              <a:rPr lang="en-US" sz="3600" dirty="0" err="1" smtClean="0">
                <a:latin typeface="Kruti Dev 010 " pitchFamily="2" charset="0"/>
              </a:rPr>
              <a:t>vkos</a:t>
            </a:r>
            <a:endParaRPr lang="en-US" sz="3600" dirty="0" smtClean="0">
              <a:latin typeface="Kruti Dev 010 " pitchFamily="2" charset="0"/>
            </a:endParaRPr>
          </a:p>
          <a:p>
            <a:r>
              <a:rPr lang="en-US" sz="3600" dirty="0" err="1" smtClean="0">
                <a:latin typeface="Kruti Dev 010 " pitchFamily="2" charset="0"/>
              </a:rPr>
              <a:t>pj.k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dey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canksa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gfjjkbZ</a:t>
            </a:r>
            <a:endParaRPr lang="en-US" sz="3600" dirty="0" smtClean="0">
              <a:latin typeface="Kruti Dev 010 " pitchFamily="2" charset="0"/>
            </a:endParaRPr>
          </a:p>
          <a:p>
            <a:endParaRPr lang="en-US" sz="3600" dirty="0">
              <a:latin typeface="Kruti Dev 010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93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err="1" smtClean="0">
                <a:latin typeface="Kruti Dev 010 " pitchFamily="2" charset="0"/>
              </a:rPr>
              <a:t>lwjnkl</a:t>
            </a:r>
            <a:r>
              <a:rPr lang="en-US" sz="4400" dirty="0" smtClean="0">
                <a:latin typeface="Kruti Dev 010 " pitchFamily="2" charset="0"/>
              </a:rPr>
              <a:t> dh </a:t>
            </a:r>
            <a:r>
              <a:rPr lang="en-US" sz="4400" dirty="0" err="1" smtClean="0">
                <a:latin typeface="Kruti Dev 010 " pitchFamily="2" charset="0"/>
              </a:rPr>
              <a:t>HkfDr&amp;Hkkouk</a:t>
            </a:r>
            <a:endParaRPr lang="en-US" sz="4400" dirty="0">
              <a:latin typeface="Kruti Dev 010 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Kruti Dev 010 " pitchFamily="2" charset="0"/>
              </a:rPr>
              <a:t>v"VNki</a:t>
            </a:r>
            <a:r>
              <a:rPr lang="en-US" sz="3600" dirty="0" smtClean="0">
                <a:latin typeface="Kruti Dev 010 " pitchFamily="2" charset="0"/>
              </a:rPr>
              <a:t> % </a:t>
            </a:r>
            <a:r>
              <a:rPr lang="en-US" sz="3600" dirty="0" err="1" smtClean="0">
                <a:solidFill>
                  <a:schemeClr val="accent5"/>
                </a:solidFill>
                <a:latin typeface="Kruti Dev 010 " pitchFamily="2" charset="0"/>
              </a:rPr>
              <a:t>lwjnkl</a:t>
            </a:r>
            <a:r>
              <a:rPr lang="en-US" sz="3600" dirty="0" smtClean="0">
                <a:solidFill>
                  <a:schemeClr val="accent5"/>
                </a:solidFill>
                <a:latin typeface="Kruti Dev 010 " pitchFamily="2" charset="0"/>
              </a:rPr>
              <a:t>] </a:t>
            </a:r>
            <a:r>
              <a:rPr lang="en-US" sz="3600" dirty="0" err="1" smtClean="0">
                <a:solidFill>
                  <a:schemeClr val="accent5"/>
                </a:solidFill>
                <a:latin typeface="Kruti Dev 010 " pitchFamily="2" charset="0"/>
              </a:rPr>
              <a:t>ukHkknkl</a:t>
            </a:r>
            <a:r>
              <a:rPr lang="en-US" sz="3600" dirty="0" smtClean="0">
                <a:solidFill>
                  <a:schemeClr val="accent5"/>
                </a:solidFill>
                <a:latin typeface="Kruti Dev 010 " pitchFamily="2" charset="0"/>
              </a:rPr>
              <a:t>] </a:t>
            </a:r>
          </a:p>
          <a:p>
            <a:r>
              <a:rPr lang="en-US" sz="3600" dirty="0">
                <a:solidFill>
                  <a:schemeClr val="accent5"/>
                </a:solidFill>
                <a:latin typeface="Kruti Dev 010 " pitchFamily="2" charset="0"/>
              </a:rPr>
              <a:t> </a:t>
            </a:r>
            <a:r>
              <a:rPr lang="en-US" sz="3600" dirty="0" smtClean="0">
                <a:solidFill>
                  <a:schemeClr val="accent5"/>
                </a:solidFill>
                <a:latin typeface="Kruti Dev 010 " pitchFamily="2" charset="0"/>
              </a:rPr>
              <a:t>          </a:t>
            </a:r>
            <a:r>
              <a:rPr lang="en-US" sz="3600" dirty="0" err="1" smtClean="0">
                <a:solidFill>
                  <a:schemeClr val="accent5"/>
                </a:solidFill>
                <a:latin typeface="Kruti Dev 010 " pitchFamily="2" charset="0"/>
              </a:rPr>
              <a:t>dqaHkunkl</a:t>
            </a:r>
            <a:r>
              <a:rPr lang="en-US" sz="3600" dirty="0" smtClean="0">
                <a:solidFill>
                  <a:schemeClr val="accent5"/>
                </a:solidFill>
                <a:latin typeface="Kruti Dev 010 " pitchFamily="2" charset="0"/>
              </a:rPr>
              <a:t>] </a:t>
            </a:r>
            <a:r>
              <a:rPr lang="en-US" sz="3600" dirty="0" err="1" smtClean="0">
                <a:solidFill>
                  <a:schemeClr val="accent5"/>
                </a:solidFill>
                <a:latin typeface="Kruti Dev 010 " pitchFamily="2" charset="0"/>
              </a:rPr>
              <a:t>uUnnkl</a:t>
            </a:r>
            <a:r>
              <a:rPr lang="en-US" sz="3600" dirty="0" smtClean="0">
                <a:solidFill>
                  <a:schemeClr val="accent5"/>
                </a:solidFill>
                <a:latin typeface="Kruti Dev 010 " pitchFamily="2" charset="0"/>
              </a:rPr>
              <a:t>]</a:t>
            </a:r>
          </a:p>
          <a:p>
            <a:r>
              <a:rPr lang="en-US" sz="3600" dirty="0" err="1" smtClean="0">
                <a:latin typeface="Kruti Dev 010 " pitchFamily="2" charset="0"/>
              </a:rPr>
              <a:t>iqf"VekxZ</a:t>
            </a:r>
            <a:r>
              <a:rPr lang="en-US" sz="3600" dirty="0" smtClean="0">
                <a:latin typeface="Kruti Dev 010 " pitchFamily="2" charset="0"/>
              </a:rPr>
              <a:t> </a:t>
            </a:r>
          </a:p>
          <a:p>
            <a:r>
              <a:rPr lang="en-US" sz="3600" dirty="0">
                <a:latin typeface="Kruti Dev 010 " pitchFamily="2" charset="0"/>
              </a:rPr>
              <a:t>l</a:t>
            </a:r>
            <a:r>
              <a:rPr lang="en-US" sz="3600" dirty="0" smtClean="0">
                <a:latin typeface="Kruti Dev 010 " pitchFamily="2" charset="0"/>
              </a:rPr>
              <a:t>[; </a:t>
            </a:r>
            <a:r>
              <a:rPr lang="en-US" sz="3600" dirty="0" err="1" smtClean="0">
                <a:latin typeface="Kruti Dev 010 " pitchFamily="2" charset="0"/>
              </a:rPr>
              <a:t>HkfDr</a:t>
            </a:r>
            <a:endParaRPr lang="en-US" sz="3600" dirty="0" smtClean="0">
              <a:latin typeface="Kruti Dev 010 " pitchFamily="2" charset="0"/>
            </a:endParaRPr>
          </a:p>
          <a:p>
            <a:r>
              <a:rPr lang="en-US" sz="3200" dirty="0" err="1" smtClean="0">
                <a:solidFill>
                  <a:srgbClr val="00B0F0"/>
                </a:solidFill>
                <a:latin typeface="Kruti Dev 010 " pitchFamily="2" charset="0"/>
              </a:rPr>
              <a:t>fgUnh</a:t>
            </a:r>
            <a:r>
              <a:rPr lang="en-US" sz="3200" dirty="0" smtClean="0">
                <a:solidFill>
                  <a:srgbClr val="00B0F0"/>
                </a:solidFill>
                <a:latin typeface="Kruti Dev 010 " pitchFamily="2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Kruti Dev 010 " pitchFamily="2" charset="0"/>
              </a:rPr>
              <a:t>leh</a:t>
            </a:r>
            <a:r>
              <a:rPr lang="en-US" sz="3200" dirty="0" smtClean="0">
                <a:solidFill>
                  <a:srgbClr val="00B0F0"/>
                </a:solidFill>
                <a:latin typeface="Kruti Dev 010 " pitchFamily="2" charset="0"/>
              </a:rPr>
              <a:t>{</a:t>
            </a:r>
            <a:r>
              <a:rPr lang="en-US" sz="3200" dirty="0" err="1" smtClean="0">
                <a:solidFill>
                  <a:srgbClr val="00B0F0"/>
                </a:solidFill>
                <a:latin typeface="Kruti Dev 010 " pitchFamily="2" charset="0"/>
              </a:rPr>
              <a:t>kdksa</a:t>
            </a:r>
            <a:r>
              <a:rPr lang="en-US" sz="3200" dirty="0" smtClean="0">
                <a:solidFill>
                  <a:srgbClr val="00B0F0"/>
                </a:solidFill>
                <a:latin typeface="Kruti Dev 010 " pitchFamily="2" charset="0"/>
              </a:rPr>
              <a:t> ds </a:t>
            </a:r>
            <a:r>
              <a:rPr lang="en-US" sz="3200" dirty="0" err="1" smtClean="0">
                <a:solidFill>
                  <a:srgbClr val="00B0F0"/>
                </a:solidFill>
                <a:latin typeface="Kruti Dev 010 " pitchFamily="2" charset="0"/>
              </a:rPr>
              <a:t>lwjnkl</a:t>
            </a:r>
            <a:r>
              <a:rPr lang="en-US" sz="3200" dirty="0" smtClean="0">
                <a:solidFill>
                  <a:srgbClr val="00B0F0"/>
                </a:solidFill>
                <a:latin typeface="Kruti Dev 010 " pitchFamily="2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Kruti Dev 010 " pitchFamily="2" charset="0"/>
              </a:rPr>
              <a:t>laca</a:t>
            </a:r>
            <a:r>
              <a:rPr lang="en-US" sz="3200" dirty="0" smtClean="0">
                <a:solidFill>
                  <a:srgbClr val="00B0F0"/>
                </a:solidFill>
                <a:latin typeface="Kruti Dev 010 " pitchFamily="2" charset="0"/>
              </a:rPr>
              <a:t>/</a:t>
            </a:r>
            <a:r>
              <a:rPr lang="en-US" sz="3200" dirty="0" err="1" smtClean="0">
                <a:solidFill>
                  <a:srgbClr val="00B0F0"/>
                </a:solidFill>
                <a:latin typeface="Kruti Dev 010 " pitchFamily="2" charset="0"/>
              </a:rPr>
              <a:t>kh</a:t>
            </a:r>
            <a:r>
              <a:rPr lang="en-US" sz="3200" dirty="0" smtClean="0">
                <a:solidFill>
                  <a:srgbClr val="00B0F0"/>
                </a:solidFill>
                <a:latin typeface="Kruti Dev 010 " pitchFamily="2" charset="0"/>
              </a:rPr>
              <a:t> </a:t>
            </a:r>
            <a:r>
              <a:rPr lang="en-US" sz="3200" dirty="0" err="1" smtClean="0">
                <a:solidFill>
                  <a:srgbClr val="00B0F0"/>
                </a:solidFill>
                <a:latin typeface="Kruti Dev 010 " pitchFamily="2" charset="0"/>
              </a:rPr>
              <a:t>fopkj</a:t>
            </a:r>
            <a:endParaRPr lang="en-US" sz="3200" dirty="0">
              <a:solidFill>
                <a:srgbClr val="00B0F0"/>
              </a:solidFill>
              <a:latin typeface="Kruti Dev 010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8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685800"/>
            <a:ext cx="1828800" cy="709865"/>
          </a:xfrm>
        </p:spPr>
        <p:txBody>
          <a:bodyPr/>
          <a:lstStyle/>
          <a:p>
            <a:r>
              <a:rPr lang="en-US" dirty="0" err="1" smtClean="0">
                <a:latin typeface="Kruti Dev 010 " pitchFamily="2" charset="0"/>
              </a:rPr>
              <a:t>fo|kifr</a:t>
            </a:r>
            <a:endParaRPr lang="en-US" dirty="0">
              <a:latin typeface="Kruti Dev 010 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3724"/>
            <a:ext cx="8229600" cy="56388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2"/>
                </a:solidFill>
                <a:latin typeface="Kruti Dev 010 " pitchFamily="2" charset="0"/>
              </a:rPr>
              <a:t>J`axkfjd</a:t>
            </a:r>
            <a:r>
              <a:rPr lang="en-US" sz="4000" dirty="0" smtClean="0">
                <a:solidFill>
                  <a:schemeClr val="tx2"/>
                </a:solidFill>
                <a:latin typeface="Kruti Dev 010 " pitchFamily="2" charset="0"/>
              </a:rPr>
              <a:t> ,</a:t>
            </a:r>
            <a:r>
              <a:rPr lang="en-US" sz="4000" dirty="0" err="1" smtClean="0">
                <a:solidFill>
                  <a:schemeClr val="tx2"/>
                </a:solidFill>
                <a:latin typeface="Kruti Dev 010 " pitchFamily="2" charset="0"/>
              </a:rPr>
              <a:t>oa</a:t>
            </a:r>
            <a:r>
              <a:rPr lang="en-US" sz="4000" dirty="0" smtClean="0">
                <a:solidFill>
                  <a:schemeClr val="tx2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Kruti Dev 010 " pitchFamily="2" charset="0"/>
              </a:rPr>
              <a:t>HkDr</a:t>
            </a:r>
            <a:r>
              <a:rPr lang="en-US" sz="4000" dirty="0" smtClean="0">
                <a:solidFill>
                  <a:schemeClr val="tx2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chemeClr val="tx2"/>
                </a:solidFill>
                <a:latin typeface="Kruti Dev 010 " pitchFamily="2" charset="0"/>
              </a:rPr>
              <a:t>dfo</a:t>
            </a:r>
            <a:endParaRPr lang="en-US" sz="4000" dirty="0" smtClean="0">
              <a:solidFill>
                <a:schemeClr val="tx2"/>
              </a:solidFill>
              <a:latin typeface="Kruti Dev 010 " pitchFamily="2" charset="0"/>
            </a:endParaRPr>
          </a:p>
          <a:p>
            <a:r>
              <a:rPr lang="en-US" sz="4000" dirty="0" err="1" smtClean="0">
                <a:solidFill>
                  <a:schemeClr val="accent5"/>
                </a:solidFill>
                <a:latin typeface="Kruti Dev 010 " pitchFamily="2" charset="0"/>
              </a:rPr>
              <a:t>HkfDr</a:t>
            </a:r>
            <a:r>
              <a:rPr lang="en-US" sz="4000" dirty="0" smtClean="0">
                <a:solidFill>
                  <a:schemeClr val="accent5"/>
                </a:solidFill>
                <a:latin typeface="Kruti Dev 010 " pitchFamily="2" charset="0"/>
              </a:rPr>
              <a:t> &amp; </a:t>
            </a:r>
            <a:r>
              <a:rPr lang="en-US" sz="4000" dirty="0" err="1" smtClean="0">
                <a:solidFill>
                  <a:schemeClr val="accent5"/>
                </a:solidFill>
                <a:latin typeface="Kruti Dev 010 " pitchFamily="2" charset="0"/>
              </a:rPr>
              <a:t>f’ko</a:t>
            </a:r>
            <a:r>
              <a:rPr lang="en-US" sz="4000" dirty="0" smtClean="0">
                <a:solidFill>
                  <a:schemeClr val="accent5"/>
                </a:solidFill>
                <a:latin typeface="Kruti Dev 010 " pitchFamily="2" charset="0"/>
              </a:rPr>
              <a:t>] ‘'</a:t>
            </a:r>
            <a:r>
              <a:rPr lang="en-US" sz="4000" dirty="0" err="1" smtClean="0">
                <a:solidFill>
                  <a:schemeClr val="accent5"/>
                </a:solidFill>
                <a:latin typeface="Kruti Dev 010 " pitchFamily="2" charset="0"/>
              </a:rPr>
              <a:t>kfDr</a:t>
            </a:r>
            <a:r>
              <a:rPr lang="en-US" sz="4000" dirty="0">
                <a:solidFill>
                  <a:schemeClr val="accent5"/>
                </a:solidFill>
                <a:latin typeface="Kruti Dev 010 " pitchFamily="2" charset="0"/>
              </a:rPr>
              <a:t>]</a:t>
            </a:r>
            <a:r>
              <a:rPr lang="en-US" sz="4000" dirty="0" smtClean="0">
                <a:solidFill>
                  <a:schemeClr val="accent5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chemeClr val="accent5"/>
                </a:solidFill>
                <a:latin typeface="Kruti Dev 010 " pitchFamily="2" charset="0"/>
              </a:rPr>
              <a:t>fo</a:t>
            </a:r>
            <a:r>
              <a:rPr lang="en-US" sz="4000" dirty="0" smtClean="0">
                <a:solidFill>
                  <a:schemeClr val="accent5"/>
                </a:solidFill>
                <a:latin typeface="Kruti Dev 010 " pitchFamily="2" charset="0"/>
              </a:rPr>
              <a:t>”".</a:t>
            </a:r>
            <a:r>
              <a:rPr lang="en-US" sz="4000" dirty="0" err="1" smtClean="0">
                <a:solidFill>
                  <a:schemeClr val="accent5"/>
                </a:solidFill>
                <a:latin typeface="Kruti Dev 010 " pitchFamily="2" charset="0"/>
              </a:rPr>
              <a:t>kq</a:t>
            </a:r>
            <a:r>
              <a:rPr lang="en-US" sz="4000" dirty="0" smtClean="0">
                <a:solidFill>
                  <a:schemeClr val="accent5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chemeClr val="accent5"/>
                </a:solidFill>
                <a:latin typeface="Kruti Dev 010 " pitchFamily="2" charset="0"/>
              </a:rPr>
              <a:t>vkSj</a:t>
            </a:r>
            <a:r>
              <a:rPr lang="en-US" sz="4000" dirty="0" smtClean="0">
                <a:solidFill>
                  <a:schemeClr val="accent5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chemeClr val="accent5"/>
                </a:solidFill>
                <a:latin typeface="Kruti Dev 010 " pitchFamily="2" charset="0"/>
              </a:rPr>
              <a:t>xaxk</a:t>
            </a:r>
            <a:endParaRPr lang="en-US" sz="4000" dirty="0" smtClean="0">
              <a:solidFill>
                <a:schemeClr val="accent5"/>
              </a:solidFill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jpuk,W</a:t>
            </a:r>
            <a:r>
              <a:rPr lang="en-US" dirty="0" smtClean="0">
                <a:latin typeface="Kruti Dev 010 " pitchFamily="2" charset="0"/>
              </a:rPr>
              <a:t> &amp; </a:t>
            </a:r>
            <a:r>
              <a:rPr lang="en-US" sz="4000" dirty="0" err="1" smtClean="0">
                <a:solidFill>
                  <a:srgbClr val="00B0F0"/>
                </a:solidFill>
                <a:latin typeface="Kruti Dev 010 " pitchFamily="2" charset="0"/>
              </a:rPr>
              <a:t>dhfrZyrk</a:t>
            </a:r>
            <a:r>
              <a:rPr lang="en-US" sz="4000" dirty="0" smtClean="0">
                <a:solidFill>
                  <a:srgbClr val="00B0F0"/>
                </a:solidFill>
                <a:latin typeface="Kruti Dev 010 " pitchFamily="2" charset="0"/>
              </a:rPr>
              <a:t>] </a:t>
            </a:r>
            <a:r>
              <a:rPr lang="en-US" sz="4000" dirty="0" err="1" smtClean="0">
                <a:solidFill>
                  <a:srgbClr val="00B0F0"/>
                </a:solidFill>
                <a:latin typeface="Kruti Dev 010 " pitchFamily="2" charset="0"/>
              </a:rPr>
              <a:t>dhfrZirkdk</a:t>
            </a:r>
            <a:r>
              <a:rPr lang="en-US" sz="4000" dirty="0" smtClean="0">
                <a:solidFill>
                  <a:srgbClr val="00B0F0"/>
                </a:solidFill>
                <a:latin typeface="Kruti Dev 010 " pitchFamily="2" charset="0"/>
              </a:rPr>
              <a:t> ,</a:t>
            </a:r>
            <a:r>
              <a:rPr lang="en-US" sz="4000" dirty="0" err="1" smtClean="0">
                <a:solidFill>
                  <a:srgbClr val="00B0F0"/>
                </a:solidFill>
                <a:latin typeface="Kruti Dev 010 " pitchFamily="2" charset="0"/>
              </a:rPr>
              <a:t>oa</a:t>
            </a:r>
            <a:r>
              <a:rPr lang="en-US" sz="4000" dirty="0" smtClean="0">
                <a:solidFill>
                  <a:srgbClr val="00B0F0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Kruti Dev 010 " pitchFamily="2" charset="0"/>
              </a:rPr>
              <a:t>inkoyh</a:t>
            </a:r>
            <a:endParaRPr lang="en-US" sz="4000" dirty="0" smtClean="0">
              <a:solidFill>
                <a:srgbClr val="00B0F0"/>
              </a:solidFill>
              <a:latin typeface="Kruti Dev 010 " pitchFamily="2" charset="0"/>
            </a:endParaRPr>
          </a:p>
          <a:p>
            <a:r>
              <a:rPr lang="en-US" sz="4000" dirty="0" err="1" smtClean="0">
                <a:solidFill>
                  <a:srgbClr val="002060"/>
                </a:solidFill>
                <a:latin typeface="Kruti Dev 010 " pitchFamily="2" charset="0"/>
              </a:rPr>
              <a:t>HkfDrdky</a:t>
            </a:r>
            <a:r>
              <a:rPr lang="en-US" sz="4000" dirty="0" smtClean="0">
                <a:solidFill>
                  <a:srgbClr val="002060"/>
                </a:solidFill>
                <a:latin typeface="Kruti Dev 010 " pitchFamily="2" charset="0"/>
              </a:rPr>
              <a:t> ds </a:t>
            </a:r>
            <a:r>
              <a:rPr lang="en-US" sz="4000" dirty="0" err="1" smtClean="0">
                <a:solidFill>
                  <a:srgbClr val="002060"/>
                </a:solidFill>
                <a:latin typeface="Kruti Dev 010 " pitchFamily="2" charset="0"/>
              </a:rPr>
              <a:t>vkfn</a:t>
            </a:r>
            <a:r>
              <a:rPr lang="en-US" sz="4000" dirty="0" smtClean="0">
                <a:solidFill>
                  <a:srgbClr val="002060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Kruti Dev 010 " pitchFamily="2" charset="0"/>
              </a:rPr>
              <a:t>dfo</a:t>
            </a:r>
            <a:r>
              <a:rPr lang="en-US" sz="4000" dirty="0" smtClean="0">
                <a:solidFill>
                  <a:srgbClr val="002060"/>
                </a:solidFill>
                <a:latin typeface="Kruti Dev 010 " pitchFamily="2" charset="0"/>
              </a:rPr>
              <a:t> </a:t>
            </a:r>
          </a:p>
          <a:p>
            <a:r>
              <a:rPr lang="en-US" sz="2400" dirty="0" err="1" smtClean="0">
                <a:latin typeface="Kruti Dev 010 " pitchFamily="2" charset="0"/>
              </a:rPr>
              <a:t>mikf</a:t>
            </a:r>
            <a:r>
              <a:rPr lang="en-US" sz="2400" dirty="0" smtClean="0">
                <a:latin typeface="Kruti Dev 010 " pitchFamily="2" charset="0"/>
              </a:rPr>
              <a:t>/k </a:t>
            </a:r>
            <a:r>
              <a:rPr lang="en-US" dirty="0" smtClean="0">
                <a:latin typeface="Kruti Dev 010 " pitchFamily="2" charset="0"/>
              </a:rPr>
              <a:t>% </a:t>
            </a:r>
            <a:r>
              <a:rPr lang="en-US" sz="4000" dirty="0" err="1" smtClean="0">
                <a:solidFill>
                  <a:schemeClr val="accent4"/>
                </a:solidFill>
                <a:latin typeface="Kruti Dev 010 " pitchFamily="2" charset="0"/>
              </a:rPr>
              <a:t>eSfFky&amp;dksfdy</a:t>
            </a:r>
            <a:r>
              <a:rPr lang="en-US" sz="4000" dirty="0" smtClean="0">
                <a:solidFill>
                  <a:schemeClr val="accent4"/>
                </a:solidFill>
                <a:latin typeface="Kruti Dev 010 " pitchFamily="2" charset="0"/>
              </a:rPr>
              <a:t> </a:t>
            </a:r>
            <a:r>
              <a:rPr lang="en-US" dirty="0" smtClean="0">
                <a:latin typeface="Kruti Dev 010 " pitchFamily="2" charset="0"/>
              </a:rPr>
              <a:t>,</a:t>
            </a:r>
            <a:r>
              <a:rPr lang="en-US" dirty="0" err="1" smtClean="0">
                <a:latin typeface="Kruti Dev 010 " pitchFamily="2" charset="0"/>
              </a:rPr>
              <a:t>oa</a:t>
            </a:r>
            <a:r>
              <a:rPr lang="en-US" dirty="0" smtClean="0">
                <a:latin typeface="Kruti Dev 010 " pitchFamily="2" charset="0"/>
              </a:rPr>
              <a:t>  </a:t>
            </a:r>
            <a:r>
              <a:rPr lang="en-US" sz="4000" dirty="0" err="1" smtClean="0">
                <a:solidFill>
                  <a:srgbClr val="7030A0"/>
                </a:solidFill>
                <a:latin typeface="Kruti Dev 010 " pitchFamily="2" charset="0"/>
              </a:rPr>
              <a:t>vfHkuo</a:t>
            </a:r>
            <a:r>
              <a:rPr lang="en-US" sz="4000" dirty="0" smtClean="0">
                <a:solidFill>
                  <a:srgbClr val="7030A0"/>
                </a:solidFill>
                <a:latin typeface="Kruti Dev 010 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Kruti Dev 010 " pitchFamily="2" charset="0"/>
              </a:rPr>
              <a:t>t;nso</a:t>
            </a:r>
            <a:endParaRPr lang="en-US" sz="4000" dirty="0" smtClean="0">
              <a:solidFill>
                <a:srgbClr val="7030A0"/>
              </a:solidFill>
              <a:latin typeface="Kruti Dev 010 " pitchFamily="2" charset="0"/>
            </a:endParaRPr>
          </a:p>
          <a:p>
            <a:r>
              <a:rPr lang="en-US" sz="3200" dirty="0" err="1" smtClean="0">
                <a:solidFill>
                  <a:srgbClr val="C00000"/>
                </a:solidFill>
                <a:latin typeface="Kruti Dev 010 " pitchFamily="2" charset="0"/>
              </a:rPr>
              <a:t>yksd</a:t>
            </a:r>
            <a:r>
              <a:rPr lang="en-US" sz="3200" dirty="0" smtClean="0">
                <a:solidFill>
                  <a:srgbClr val="C00000"/>
                </a:solidFill>
                <a:latin typeface="Kruti Dev 010 " pitchFamily="2" charset="0"/>
              </a:rPr>
              <a:t> thou ds </a:t>
            </a:r>
            <a:r>
              <a:rPr lang="en-US" sz="3200" dirty="0" err="1" smtClean="0">
                <a:solidFill>
                  <a:srgbClr val="C00000"/>
                </a:solidFill>
                <a:latin typeface="Kruti Dev 010 " pitchFamily="2" charset="0"/>
              </a:rPr>
              <a:t>yksdfiz</a:t>
            </a:r>
            <a:r>
              <a:rPr lang="en-US" sz="3200" dirty="0" smtClean="0">
                <a:solidFill>
                  <a:srgbClr val="C00000"/>
                </a:solidFill>
                <a:latin typeface="Kruti Dev 010 " pitchFamily="2" charset="0"/>
              </a:rPr>
              <a:t>; </a:t>
            </a:r>
            <a:r>
              <a:rPr lang="en-US" sz="3200" dirty="0" err="1" smtClean="0">
                <a:solidFill>
                  <a:srgbClr val="C00000"/>
                </a:solidFill>
                <a:latin typeface="Kruti Dev 010 " pitchFamily="2" charset="0"/>
              </a:rPr>
              <a:t>dfo</a:t>
            </a:r>
            <a:r>
              <a:rPr lang="en-US" sz="3200" dirty="0" smtClean="0">
                <a:solidFill>
                  <a:srgbClr val="C00000"/>
                </a:solidFill>
                <a:latin typeface="Kruti Dev 010 " pitchFamily="2" charset="0"/>
              </a:rPr>
              <a:t>] </a:t>
            </a:r>
            <a:r>
              <a:rPr lang="en-US" sz="3200" dirty="0" err="1" smtClean="0">
                <a:solidFill>
                  <a:srgbClr val="C00000"/>
                </a:solidFill>
                <a:latin typeface="Kruti Dev 010 " pitchFamily="2" charset="0"/>
              </a:rPr>
              <a:t>tu&amp;tu</a:t>
            </a:r>
            <a:r>
              <a:rPr lang="en-US" sz="3200" dirty="0" smtClean="0">
                <a:solidFill>
                  <a:srgbClr val="C00000"/>
                </a:solidFill>
                <a:latin typeface="Kruti Dev 010 " pitchFamily="2" charset="0"/>
              </a:rPr>
              <a:t> ds </a:t>
            </a:r>
            <a:r>
              <a:rPr lang="en-US" sz="3200" dirty="0" err="1" smtClean="0">
                <a:solidFill>
                  <a:srgbClr val="C00000"/>
                </a:solidFill>
                <a:latin typeface="Kruti Dev 010 " pitchFamily="2" charset="0"/>
              </a:rPr>
              <a:t>daBkgkj</a:t>
            </a:r>
            <a:endParaRPr lang="en-US" sz="3200" dirty="0" smtClean="0">
              <a:solidFill>
                <a:srgbClr val="C00000"/>
              </a:solidFill>
              <a:latin typeface="Kruti Dev 010 " pitchFamily="2" charset="0"/>
            </a:endParaRPr>
          </a:p>
          <a:p>
            <a:endParaRPr lang="en-US" dirty="0">
              <a:latin typeface="Kruti Dev 010 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err="1" smtClean="0">
                <a:solidFill>
                  <a:schemeClr val="accent5"/>
                </a:solidFill>
                <a:latin typeface="Kruti Dev 010" pitchFamily="2" charset="0"/>
              </a:rPr>
              <a:t>fo|kifr</a:t>
            </a:r>
            <a:r>
              <a:rPr lang="en-US" sz="4400" dirty="0" smtClean="0">
                <a:solidFill>
                  <a:schemeClr val="accent5"/>
                </a:solidFill>
                <a:latin typeface="Kruti Dev 010" pitchFamily="2" charset="0"/>
              </a:rPr>
              <a:t> ds in</a:t>
            </a:r>
            <a:endParaRPr lang="en-US" sz="4400" dirty="0">
              <a:solidFill>
                <a:schemeClr val="accent5"/>
              </a:solidFill>
              <a:latin typeface="Kruti Dev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Kruti Dev 010 " pitchFamily="2" charset="0"/>
              </a:rPr>
              <a:t>in &amp;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Kruti Dev 010 " pitchFamily="2" charset="0"/>
              </a:rPr>
              <a:t>t;&amp;t;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Kruti Dev 010 " pitchFamily="2" charset="0"/>
              </a:rPr>
              <a:t>HkSjoh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Kruti Dev 010 " pitchFamily="2" charset="0"/>
              </a:rPr>
              <a:t>vlqj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Kruti Dev 010 " pitchFamily="2" charset="0"/>
              </a:rPr>
              <a:t>Hk;kouh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Kruti Dev 010 " pitchFamily="2" charset="0"/>
            </a:endParaRPr>
          </a:p>
          <a:p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vuq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[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ku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ek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ko&amp;ek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ko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lqefjrs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]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ek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ko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Hksy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 e/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  <a:latin typeface="Kruti Dev 010 " pitchFamily="2" charset="0"/>
              </a:rPr>
              <a:t>kkbZ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Kruti Dev 010 " pitchFamily="2" charset="0"/>
            </a:endParaRPr>
          </a:p>
          <a:p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ykspu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 /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kk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,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Qsnk;y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]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gfj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ufga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vk;y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Kruti Dev 010 " pitchFamily="2" charset="0"/>
              </a:rPr>
              <a:t>jsA</a:t>
            </a:r>
            <a:endParaRPr lang="en-US" sz="2400" dirty="0">
              <a:solidFill>
                <a:schemeClr val="bg2">
                  <a:lumMod val="10000"/>
                </a:schemeClr>
              </a:solidFill>
              <a:latin typeface="Kruti Dev 010 " pitchFamily="2" charset="0"/>
            </a:endParaRPr>
          </a:p>
          <a:p>
            <a:r>
              <a:rPr lang="en-US" sz="4000" dirty="0" err="1" smtClean="0">
                <a:latin typeface="Kruti Dev 010" pitchFamily="2" charset="0"/>
              </a:rPr>
              <a:t>Ekk</a:t>
            </a:r>
            <a:r>
              <a:rPr lang="en-US" sz="4000" dirty="0" smtClean="0">
                <a:latin typeface="Kruti Dev 010" pitchFamily="2" charset="0"/>
              </a:rPr>
              <a:t>/</a:t>
            </a:r>
            <a:r>
              <a:rPr lang="en-US" sz="4000" dirty="0" err="1" smtClean="0">
                <a:latin typeface="Kruti Dev 010" pitchFamily="2" charset="0"/>
              </a:rPr>
              <a:t>ko</a:t>
            </a:r>
            <a:r>
              <a:rPr lang="en-US" sz="4000" dirty="0" smtClean="0">
                <a:latin typeface="Kruti Dev 010" pitchFamily="2" charset="0"/>
              </a:rPr>
              <a:t> </a:t>
            </a:r>
            <a:r>
              <a:rPr lang="en-US" sz="4000" dirty="0" err="1" smtClean="0">
                <a:latin typeface="Kruti Dev 010" pitchFamily="2" charset="0"/>
              </a:rPr>
              <a:t>tfu</a:t>
            </a:r>
            <a:r>
              <a:rPr lang="en-US" sz="4000" dirty="0" smtClean="0">
                <a:latin typeface="Kruti Dev 010" pitchFamily="2" charset="0"/>
              </a:rPr>
              <a:t> </a:t>
            </a:r>
            <a:r>
              <a:rPr lang="en-US" sz="4000" dirty="0" err="1" smtClean="0">
                <a:latin typeface="Kruti Dev 010" pitchFamily="2" charset="0"/>
              </a:rPr>
              <a:t>tkg</a:t>
            </a:r>
            <a:r>
              <a:rPr lang="en-US" sz="4000" dirty="0" smtClean="0">
                <a:latin typeface="Kruti Dev 010" pitchFamily="2" charset="0"/>
              </a:rPr>
              <a:t> </a:t>
            </a:r>
            <a:r>
              <a:rPr lang="en-US" sz="4000" dirty="0" err="1" smtClean="0">
                <a:latin typeface="Kruti Dev 010" pitchFamily="2" charset="0"/>
              </a:rPr>
              <a:t>fons’k</a:t>
            </a:r>
            <a:endParaRPr lang="en-US" sz="4000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Kruti Dev 010 " pitchFamily="2" charset="0"/>
              </a:rPr>
              <a:t>lwjnkl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vkSj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rqylhnkl</a:t>
            </a:r>
            <a:r>
              <a:rPr lang="en-US" dirty="0" smtClean="0">
                <a:latin typeface="Kruti Dev 010 " pitchFamily="2" charset="0"/>
              </a:rPr>
              <a:t> </a:t>
            </a:r>
            <a:br>
              <a:rPr lang="en-US" dirty="0" smtClean="0">
                <a:latin typeface="Kruti Dev 010 " pitchFamily="2" charset="0"/>
              </a:rPr>
            </a:br>
            <a:r>
              <a:rPr lang="en-US" sz="3600" dirty="0" err="1" smtClean="0">
                <a:latin typeface="Kruti Dev 010 " pitchFamily="2" charset="0"/>
              </a:rPr>
              <a:t>dk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rqyukRed</a:t>
            </a:r>
            <a:r>
              <a:rPr lang="en-US" sz="3600" dirty="0" smtClean="0">
                <a:latin typeface="Kruti Dev 010 " pitchFamily="2" charset="0"/>
              </a:rPr>
              <a:t> v/;;u</a:t>
            </a:r>
            <a:endParaRPr lang="en-US" sz="3600" dirty="0">
              <a:latin typeface="Kruti Dev 010 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Kruti Dev 010 " pitchFamily="2" charset="0"/>
              </a:rPr>
              <a:t>rqylhnkl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jkeHkDr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dfo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jkekuUn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jkeHkfDr’kk</a:t>
            </a:r>
            <a:r>
              <a:rPr lang="en-US" dirty="0" smtClean="0">
                <a:latin typeface="Kruti Dev 010 " pitchFamily="2" charset="0"/>
              </a:rPr>
              <a:t>[</a:t>
            </a:r>
            <a:r>
              <a:rPr lang="en-US" dirty="0" err="1" smtClean="0">
                <a:latin typeface="Kruti Dev 010 " pitchFamily="2" charset="0"/>
              </a:rPr>
              <a:t>kk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jkepfjr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ekul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HkfDr</a:t>
            </a:r>
            <a:r>
              <a:rPr lang="en-US" dirty="0" smtClean="0">
                <a:latin typeface="Kruti Dev 010 " pitchFamily="2" charset="0"/>
              </a:rPr>
              <a:t>] ‘'</a:t>
            </a:r>
            <a:r>
              <a:rPr lang="en-US" dirty="0" err="1" smtClean="0">
                <a:latin typeface="Kruti Dev 010 " pitchFamily="2" charset="0"/>
              </a:rPr>
              <a:t>khy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vkSj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lkSan;Z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nSU;HkfDr</a:t>
            </a:r>
            <a:endParaRPr lang="en-US" dirty="0">
              <a:latin typeface="Kruti Dev 010 " pitchFamily="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Kruti Dev 010 " pitchFamily="2" charset="0"/>
              </a:rPr>
              <a:t>lwjnkl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d`".k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HkDr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dfo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cYyHkkpk;Z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v"VNki</a:t>
            </a:r>
            <a:r>
              <a:rPr lang="en-US" dirty="0" smtClean="0">
                <a:latin typeface="Kruti Dev 010 " pitchFamily="2" charset="0"/>
              </a:rPr>
              <a:t> ds </a:t>
            </a:r>
            <a:r>
              <a:rPr lang="en-US" dirty="0" err="1" smtClean="0">
                <a:latin typeface="Kruti Dev 010 " pitchFamily="2" charset="0"/>
              </a:rPr>
              <a:t>dfo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Lwjlkxj</a:t>
            </a:r>
            <a:endParaRPr lang="en-US" dirty="0" smtClean="0">
              <a:latin typeface="Kruti Dev 010 " pitchFamily="2" charset="0"/>
            </a:endParaRPr>
          </a:p>
          <a:p>
            <a:r>
              <a:rPr lang="en-US" dirty="0" err="1" smtClean="0">
                <a:latin typeface="Kruti Dev 010 " pitchFamily="2" charset="0"/>
              </a:rPr>
              <a:t>HkfDr</a:t>
            </a:r>
            <a:r>
              <a:rPr lang="en-US" dirty="0" smtClean="0">
                <a:latin typeface="Kruti Dev 010 " pitchFamily="2" charset="0"/>
              </a:rPr>
              <a:t>] </a:t>
            </a:r>
            <a:r>
              <a:rPr lang="en-US" dirty="0" err="1" smtClean="0">
                <a:latin typeface="Kruti Dev 010 " pitchFamily="2" charset="0"/>
              </a:rPr>
              <a:t>J`axkj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vkSj</a:t>
            </a:r>
            <a:r>
              <a:rPr lang="en-US" dirty="0" smtClean="0">
                <a:latin typeface="Kruti Dev 010 " pitchFamily="2" charset="0"/>
              </a:rPr>
              <a:t> </a:t>
            </a:r>
            <a:r>
              <a:rPr lang="en-US" dirty="0" err="1" smtClean="0">
                <a:latin typeface="Kruti Dev 010 " pitchFamily="2" charset="0"/>
              </a:rPr>
              <a:t>okRlY</a:t>
            </a:r>
            <a:r>
              <a:rPr lang="en-US" dirty="0" smtClean="0">
                <a:latin typeface="Kruti Dev 010 " pitchFamily="2" charset="0"/>
              </a:rPr>
              <a:t>;</a:t>
            </a:r>
          </a:p>
          <a:p>
            <a:r>
              <a:rPr lang="en-US" dirty="0" smtClean="0">
                <a:latin typeface="Kruti Dev 010 " pitchFamily="2" charset="0"/>
              </a:rPr>
              <a:t>l[;</a:t>
            </a:r>
            <a:r>
              <a:rPr lang="en-US" dirty="0" err="1" smtClean="0">
                <a:latin typeface="Kruti Dev 010 " pitchFamily="2" charset="0"/>
              </a:rPr>
              <a:t>HkfDr</a:t>
            </a:r>
            <a:endParaRPr lang="en-US" dirty="0">
              <a:latin typeface="Kruti Dev 010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847357"/>
              </p:ext>
            </p:extLst>
          </p:nvPr>
        </p:nvGraphicFramePr>
        <p:xfrm>
          <a:off x="628650" y="1066800"/>
          <a:ext cx="7886700" cy="511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86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Kruti Dev 010 " pitchFamily="2" charset="0"/>
              </a:rPr>
              <a:t>                 </a:t>
            </a:r>
            <a:r>
              <a:rPr lang="en-US" dirty="0" err="1" smtClean="0">
                <a:latin typeface="Kruti Dev 010 " pitchFamily="2" charset="0"/>
              </a:rPr>
              <a:t>rqylhnkl</a:t>
            </a:r>
            <a:endParaRPr lang="en-US" dirty="0">
              <a:latin typeface="Kruti Dev 010 " pitchFamily="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258" y="2160588"/>
            <a:ext cx="4673096" cy="3881437"/>
          </a:xfrm>
        </p:spPr>
      </p:pic>
    </p:spTree>
    <p:extLst>
      <p:ext uri="{BB962C8B-B14F-4D97-AF65-F5344CB8AC3E}">
        <p14:creationId xmlns:p14="http://schemas.microsoft.com/office/powerpoint/2010/main" val="9707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Kruti Dev 010 " pitchFamily="2" charset="0"/>
              </a:rPr>
              <a:t>              </a:t>
            </a:r>
            <a:r>
              <a:rPr lang="en-US" dirty="0" err="1" smtClean="0">
                <a:latin typeface="Kruti Dev 010 " pitchFamily="2" charset="0"/>
              </a:rPr>
              <a:t>dchjnkl</a:t>
            </a:r>
            <a:r>
              <a:rPr lang="en-US" dirty="0" smtClean="0">
                <a:latin typeface="Kruti Dev 010 " pitchFamily="2" charset="0"/>
              </a:rPr>
              <a:t> &amp;</a:t>
            </a:r>
            <a:endParaRPr lang="en-US" dirty="0">
              <a:latin typeface="Kruti Dev 010 " pitchFamily="2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63" y="2160588"/>
            <a:ext cx="5410487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9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685800"/>
            <a:ext cx="683023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Kruti Dev 010 " pitchFamily="2" charset="0"/>
              </a:rPr>
              <a:t> </a:t>
            </a:r>
            <a:r>
              <a:rPr lang="en-US" sz="4000" dirty="0" err="1" smtClean="0">
                <a:latin typeface="Kruti Dev 010 " pitchFamily="2" charset="0"/>
              </a:rPr>
              <a:t>fuxqZ.k</a:t>
            </a:r>
            <a:r>
              <a:rPr lang="en-US" sz="4000" dirty="0" smtClean="0">
                <a:latin typeface="Kruti Dev 010 " pitchFamily="2" charset="0"/>
              </a:rPr>
              <a:t> </a:t>
            </a:r>
            <a:r>
              <a:rPr lang="en-US" sz="4000" dirty="0" err="1" smtClean="0">
                <a:latin typeface="Kruti Dev 010 " pitchFamily="2" charset="0"/>
              </a:rPr>
              <a:t>lar</a:t>
            </a:r>
            <a:r>
              <a:rPr lang="en-US" sz="4000" dirty="0" smtClean="0">
                <a:latin typeface="Kruti Dev 010 " pitchFamily="2" charset="0"/>
              </a:rPr>
              <a:t> </a:t>
            </a:r>
            <a:r>
              <a:rPr lang="en-US" sz="4000" dirty="0" err="1" smtClean="0">
                <a:latin typeface="Kruti Dev 010 " pitchFamily="2" charset="0"/>
              </a:rPr>
              <a:t>dfo</a:t>
            </a:r>
            <a:r>
              <a:rPr lang="en-US" sz="4000" dirty="0" smtClean="0">
                <a:latin typeface="Kruti Dev 010 " pitchFamily="2" charset="0"/>
              </a:rPr>
              <a:t> </a:t>
            </a:r>
            <a:r>
              <a:rPr lang="en-US" sz="4000" dirty="0" err="1" smtClean="0">
                <a:latin typeface="Kruti Dev 010 " pitchFamily="2" charset="0"/>
              </a:rPr>
              <a:t>dchj</a:t>
            </a:r>
            <a:r>
              <a:rPr lang="en-US" sz="4000" dirty="0" smtClean="0">
                <a:latin typeface="Kruti Dev 010 " pitchFamily="2" charset="0"/>
              </a:rPr>
              <a:t> </a:t>
            </a:r>
            <a:r>
              <a:rPr lang="en-US" sz="4000" dirty="0" err="1" smtClean="0">
                <a:latin typeface="Kruti Dev 010 " pitchFamily="2" charset="0"/>
              </a:rPr>
              <a:t>dk</a:t>
            </a:r>
            <a:r>
              <a:rPr lang="en-US" sz="4000" dirty="0" smtClean="0">
                <a:latin typeface="Kruti Dev 010 " pitchFamily="2" charset="0"/>
              </a:rPr>
              <a:t> </a:t>
            </a:r>
            <a:r>
              <a:rPr lang="en-US" sz="4000" dirty="0" err="1" smtClean="0">
                <a:latin typeface="Kruti Dev 010 " pitchFamily="2" charset="0"/>
              </a:rPr>
              <a:t>dkO</a:t>
            </a:r>
            <a:r>
              <a:rPr lang="en-US" sz="4000" dirty="0" smtClean="0">
                <a:latin typeface="Kruti Dev 010 " pitchFamily="2" charset="0"/>
              </a:rPr>
              <a:t>;&amp;</a:t>
            </a:r>
            <a:r>
              <a:rPr lang="en-US" sz="4000" dirty="0" err="1" smtClean="0">
                <a:latin typeface="Kruti Dev 010 " pitchFamily="2" charset="0"/>
              </a:rPr>
              <a:t>fo"k</a:t>
            </a:r>
            <a:r>
              <a:rPr lang="en-US" sz="4000" dirty="0" smtClean="0">
                <a:latin typeface="Kruti Dev 010 " pitchFamily="2" charset="0"/>
              </a:rPr>
              <a:t>;</a:t>
            </a:r>
            <a:endParaRPr lang="en-US" sz="4000" dirty="0">
              <a:latin typeface="Kruti Dev 010 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361299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207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Kruti Dev 010 " pitchFamily="2" charset="0"/>
              </a:rPr>
              <a:t>lwjnkl</a:t>
            </a:r>
            <a:r>
              <a:rPr lang="en-US" dirty="0" smtClean="0">
                <a:solidFill>
                  <a:srgbClr val="002060"/>
                </a:solidFill>
                <a:latin typeface="Kruti Dev 010 " pitchFamily="2" charset="0"/>
              </a:rPr>
              <a:t> ds </a:t>
            </a:r>
            <a:r>
              <a:rPr lang="en-US" dirty="0" err="1" smtClean="0">
                <a:solidFill>
                  <a:srgbClr val="002060"/>
                </a:solidFill>
                <a:latin typeface="Kruti Dev 010 " pitchFamily="2" charset="0"/>
              </a:rPr>
              <a:t>okRlY</a:t>
            </a:r>
            <a:r>
              <a:rPr lang="en-US" dirty="0" smtClean="0">
                <a:solidFill>
                  <a:srgbClr val="002060"/>
                </a:solidFill>
                <a:latin typeface="Kruti Dev 010 " pitchFamily="2" charset="0"/>
              </a:rPr>
              <a:t>; </a:t>
            </a:r>
            <a:r>
              <a:rPr lang="en-US" dirty="0" err="1" smtClean="0">
                <a:solidFill>
                  <a:srgbClr val="002060"/>
                </a:solidFill>
                <a:latin typeface="Kruti Dev 010 " pitchFamily="2" charset="0"/>
              </a:rPr>
              <a:t>o.kZu</a:t>
            </a:r>
            <a:r>
              <a:rPr lang="en-US" dirty="0" smtClean="0">
                <a:solidFill>
                  <a:srgbClr val="002060"/>
                </a:solidFill>
                <a:latin typeface="Kruti Dev 010 " pitchFamily="2" charset="0"/>
              </a:rPr>
              <a:t> dh </a:t>
            </a:r>
            <a:r>
              <a:rPr lang="en-US" dirty="0" err="1" smtClean="0">
                <a:solidFill>
                  <a:srgbClr val="002060"/>
                </a:solidFill>
                <a:latin typeface="Kruti Dev 010 " pitchFamily="2" charset="0"/>
              </a:rPr>
              <a:t>fo’ks"krk</a:t>
            </a:r>
            <a:r>
              <a:rPr lang="en-US" dirty="0" smtClean="0">
                <a:solidFill>
                  <a:srgbClr val="002060"/>
                </a:solidFill>
                <a:latin typeface="Kruti Dev 010 " pitchFamily="2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Kruti Dev 010 " pitchFamily="2" charset="0"/>
              </a:rPr>
            </a:br>
            <a:r>
              <a:rPr lang="en-US" dirty="0" err="1" smtClean="0">
                <a:solidFill>
                  <a:srgbClr val="002060"/>
                </a:solidFill>
                <a:latin typeface="Kruti Dev 010 " pitchFamily="2" charset="0"/>
              </a:rPr>
              <a:t>J`axkj&amp;o.kZu</a:t>
            </a:r>
            <a:r>
              <a:rPr lang="en-US" dirty="0" smtClean="0">
                <a:solidFill>
                  <a:srgbClr val="002060"/>
                </a:solidFill>
                <a:latin typeface="Kruti Dev 010 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Kruti Dev 010 " pitchFamily="2" charset="0"/>
              </a:rPr>
              <a:t>vkSj</a:t>
            </a:r>
            <a:r>
              <a:rPr lang="en-US" dirty="0" smtClean="0">
                <a:solidFill>
                  <a:srgbClr val="002060"/>
                </a:solidFill>
                <a:latin typeface="Kruti Dev 010 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Kruti Dev 010 " pitchFamily="2" charset="0"/>
              </a:rPr>
              <a:t>HkfDr&amp;Hkkouk</a:t>
            </a:r>
            <a:endParaRPr lang="en-US" sz="1800" dirty="0">
              <a:solidFill>
                <a:srgbClr val="002060"/>
              </a:solidFill>
              <a:latin typeface="Kruti Dev 010 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Kruti Dev 010 " pitchFamily="2" charset="0"/>
              </a:rPr>
              <a:t>i</a:t>
            </a:r>
            <a:r>
              <a:rPr lang="en-US" sz="3600" dirty="0" smtClean="0">
                <a:latin typeface="Kruti Dev 010 " pitchFamily="2" charset="0"/>
              </a:rPr>
              <a:t>n %</a:t>
            </a:r>
          </a:p>
          <a:p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t’kksnk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gfj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ikyus</a:t>
            </a:r>
            <a:r>
              <a:rPr lang="en-US" sz="3600" dirty="0" smtClean="0">
                <a:latin typeface="Kruti Dev 010 " pitchFamily="2" charset="0"/>
              </a:rPr>
              <a:t> &gt;</a:t>
            </a:r>
            <a:r>
              <a:rPr lang="en-US" sz="3600" dirty="0" err="1" smtClean="0">
                <a:latin typeface="Kruti Dev 010 " pitchFamily="2" charset="0"/>
              </a:rPr>
              <a:t>qykos</a:t>
            </a:r>
            <a:endParaRPr lang="en-US" sz="3600" dirty="0" smtClean="0">
              <a:latin typeface="Kruti Dev 010 " pitchFamily="2" charset="0"/>
            </a:endParaRPr>
          </a:p>
          <a:p>
            <a:r>
              <a:rPr lang="en-US" sz="3600" dirty="0" smtClean="0">
                <a:latin typeface="Kruti Dev 010 " pitchFamily="2" charset="0"/>
              </a:rPr>
              <a:t>?</a:t>
            </a:r>
            <a:r>
              <a:rPr lang="en-US" sz="3600" dirty="0" err="1" smtClean="0">
                <a:latin typeface="Kruti Dev 010 " pitchFamily="2" charset="0"/>
              </a:rPr>
              <a:t>kqVju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pyr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js.kq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ru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eafMr</a:t>
            </a:r>
            <a:endParaRPr lang="en-US" sz="3600" dirty="0" smtClean="0">
              <a:latin typeface="Kruti Dev 010 " pitchFamily="2" charset="0"/>
            </a:endParaRPr>
          </a:p>
          <a:p>
            <a:r>
              <a:rPr lang="en-US" sz="3600" dirty="0" err="1" smtClean="0">
                <a:latin typeface="Kruti Dev 010 " pitchFamily="2" charset="0"/>
              </a:rPr>
              <a:t>eS;k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eksjh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eSa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ukfga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ek</a:t>
            </a:r>
            <a:r>
              <a:rPr lang="en-US" sz="3600" dirty="0" smtClean="0">
                <a:latin typeface="Kruti Dev 010 " pitchFamily="2" charset="0"/>
              </a:rPr>
              <a:t>[</a:t>
            </a:r>
            <a:r>
              <a:rPr lang="en-US" sz="3600" dirty="0" err="1" smtClean="0">
                <a:latin typeface="Kruti Dev 010 " pitchFamily="2" charset="0"/>
              </a:rPr>
              <a:t>ku</a:t>
            </a:r>
            <a:r>
              <a:rPr lang="en-US" sz="3600" dirty="0" smtClean="0">
                <a:latin typeface="Kruti Dev 010 " pitchFamily="2" charset="0"/>
              </a:rPr>
              <a:t> [</a:t>
            </a:r>
            <a:r>
              <a:rPr lang="en-US" sz="3600" dirty="0" err="1" smtClean="0">
                <a:latin typeface="Kruti Dev 010 " pitchFamily="2" charset="0"/>
              </a:rPr>
              <a:t>kk;ks</a:t>
            </a:r>
            <a:endParaRPr lang="en-US" sz="3600" dirty="0" smtClean="0">
              <a:latin typeface="Kruti Dev 010 " pitchFamily="2" charset="0"/>
            </a:endParaRPr>
          </a:p>
          <a:p>
            <a:r>
              <a:rPr lang="en-US" sz="3600" dirty="0" err="1">
                <a:latin typeface="Kruti Dev 010 " pitchFamily="2" charset="0"/>
              </a:rPr>
              <a:t>eS;k</a:t>
            </a:r>
            <a:r>
              <a:rPr lang="en-US" sz="3600" dirty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eksjh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nkm</a:t>
            </a:r>
            <a:r>
              <a:rPr lang="en-US" sz="3600" dirty="0" smtClean="0">
                <a:latin typeface="Kruti Dev 010 " pitchFamily="2" charset="0"/>
              </a:rPr>
              <a:t> </a:t>
            </a:r>
            <a:r>
              <a:rPr lang="en-US" sz="3600" dirty="0" err="1" smtClean="0">
                <a:latin typeface="Kruti Dev 010 " pitchFamily="2" charset="0"/>
              </a:rPr>
              <a:t>cgqr</a:t>
            </a:r>
            <a:r>
              <a:rPr lang="en-US" sz="3600" dirty="0" smtClean="0">
                <a:latin typeface="Kruti Dev 010 " pitchFamily="2" charset="0"/>
              </a:rPr>
              <a:t> f[</a:t>
            </a:r>
            <a:r>
              <a:rPr lang="en-US" sz="3600" dirty="0" err="1" smtClean="0">
                <a:latin typeface="Kruti Dev 010 " pitchFamily="2" charset="0"/>
              </a:rPr>
              <a:t>ktk;ks</a:t>
            </a:r>
            <a:endParaRPr lang="en-US" sz="3600" dirty="0">
              <a:latin typeface="Kruti Dev 010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652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865</TotalTime>
  <Words>260</Words>
  <Application>Microsoft Office PowerPoint</Application>
  <PresentationFormat>On-screen Show (4:3)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Kruti Dev 010</vt:lpstr>
      <vt:lpstr>Kruti Dev 010 </vt:lpstr>
      <vt:lpstr>Trebuchet MS</vt:lpstr>
      <vt:lpstr>Wingdings 3</vt:lpstr>
      <vt:lpstr>Facet</vt:lpstr>
      <vt:lpstr>PowerPoint Presentation</vt:lpstr>
      <vt:lpstr>fo|kifr</vt:lpstr>
      <vt:lpstr>fo|kifr ds in</vt:lpstr>
      <vt:lpstr>lwjnkl vkSj rqylhnkl  dk rqyukRed v/;;u</vt:lpstr>
      <vt:lpstr>PowerPoint Presentation</vt:lpstr>
      <vt:lpstr>                 rqylhnkl</vt:lpstr>
      <vt:lpstr>              dchjnkl &amp;</vt:lpstr>
      <vt:lpstr> fuxqZ.k lar dfo dchj dk dkO;&amp;fo"k;</vt:lpstr>
      <vt:lpstr>lwjnkl ds okRlY; o.kZu dh fo’ks"krk J`axkj&amp;o.kZu vkSj HkfDr&amp;Hkkouk</vt:lpstr>
      <vt:lpstr>Jhen Hkkxor xhrk % cky&amp;yhyk fojg&amp;o.kZu vkSj HkfDr&amp;Hkkouk</vt:lpstr>
      <vt:lpstr>lwjnkl dh HkfDr&amp;Hkkouk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23</cp:revision>
  <dcterms:created xsi:type="dcterms:W3CDTF">2019-11-24T02:46:27Z</dcterms:created>
  <dcterms:modified xsi:type="dcterms:W3CDTF">2020-01-10T03:18:00Z</dcterms:modified>
</cp:coreProperties>
</file>