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5D4A8-D10A-3644-9CD7-192ED9922C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2BFAB0-79DB-6D41-9553-61F7A6EB7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9EFF0-D1D1-1D44-AB89-6AB429C48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261-A814-4E49-9E4A-88628AF1829D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A6C9D-E4E0-9142-8997-01497B829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8EBF2-6415-3744-9936-6AD34C7B5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CFE-DBF2-DD44-A5A1-C1C591D8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16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3E238-3C23-5E40-9D72-76782843B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7BFC8C-D361-BC4B-980F-BFFB72BE4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F427F-87F5-6045-B627-5C46C9BD0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261-A814-4E49-9E4A-88628AF1829D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89DE0-AB3E-3540-875F-A45F1FF83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34396-0409-2944-837D-61AE707F6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CFE-DBF2-DD44-A5A1-C1C591D8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E14C6-5E2B-7143-8F41-497211F9D8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354CF-5A7C-CA4D-A22A-E1C2E5189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3B076-6F32-B64A-B65F-FC7704150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261-A814-4E49-9E4A-88628AF1829D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D7AEA-C8DE-074F-894B-8706FDE36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2C870-C380-6048-A0D9-F4E2367BA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CFE-DBF2-DD44-A5A1-C1C591D8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F77D8-0410-AA46-8183-FFFA71E2B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21368-CB28-CF4E-9654-940D61966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D7AE1-8F71-6B42-819E-803E63779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261-A814-4E49-9E4A-88628AF1829D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3D7C8-6F2C-FB40-B1C5-AC231E872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46F67-1D5A-3A4C-BB16-B925D49BC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CFE-DBF2-DD44-A5A1-C1C591D8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9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8EAE9-0623-9549-AFE4-68D34D70D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20C2A-05EE-B842-9439-BF806FF86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3901D-CFBF-BF44-8EF2-CE1FB3BD2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261-A814-4E49-9E4A-88628AF1829D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AD4D3-40DC-B849-ACD1-3D05E1E75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7DEB1-6AC2-2B45-BB9A-144E8240A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CFE-DBF2-DD44-A5A1-C1C591D8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A2EC9-E3A9-E440-B27E-644BDF11B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2CA5-67B5-B94A-9A89-1729845A27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3A6255-A4FA-3141-B8B6-B118D56A2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45ABEA-18D4-F844-8F1C-FCE0DA52C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261-A814-4E49-9E4A-88628AF1829D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A9E68F-4994-3947-8758-FA7C38DEC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C6690-5F51-4145-89CD-3ED513B63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CFE-DBF2-DD44-A5A1-C1C591D8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97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C8D2B-5113-0748-B9E9-EDBBBD18B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18A17-14FE-9645-AB0B-F4D611B5F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0C5A45-8A33-D44E-A9B3-8B190F409A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804924-E74D-7F46-8B3E-D0FD4A5A33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862ED2-4D95-E849-BAB6-CB27E34E36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4795C2-5468-BB43-B184-172A66584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261-A814-4E49-9E4A-88628AF1829D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50604A-0B00-B547-A1E8-BB994AEE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8318B2-0223-DF40-9457-A2534AFE1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CFE-DBF2-DD44-A5A1-C1C591D8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0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632E5-D0D5-3A46-8BD0-26D6FE16B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726D16-D2C4-C242-B8D8-3A62B6FDF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261-A814-4E49-9E4A-88628AF1829D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F218D0-05A4-AA4D-80AC-3AF27DFA4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5794A-24FA-3C43-89E3-28ED667AD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CFE-DBF2-DD44-A5A1-C1C591D8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0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C7BC53-1E50-A943-9809-DA065B7F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261-A814-4E49-9E4A-88628AF1829D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623F9C-513A-3047-A376-9836BDA1A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6A9C0-2BA7-6748-B128-EBCFA28F9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CFE-DBF2-DD44-A5A1-C1C591D8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661C5-CB55-B248-AA59-FE6EF5322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94AA0-1E18-A048-872F-7F92D84E5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9E3116-1583-EB42-9B90-5B0C0ACF73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3D4A2-5781-A749-83AB-332DC900F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261-A814-4E49-9E4A-88628AF1829D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461925-D3EA-8D46-8227-37156A85B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0B1B71-0A93-C549-BCF4-64B71E674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CFE-DBF2-DD44-A5A1-C1C591D8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9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9F49F-B7BA-4346-8163-33630EB05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C07677-C549-3A47-8D0B-DEC70FA0B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CFAE1A-B06C-9440-8F3A-33294F5A4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BF2F5-0106-F444-907F-4DE8EEC65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261-A814-4E49-9E4A-88628AF1829D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009B81-2192-7245-A7BF-9516C0780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C7390-9B3E-494E-B521-E7B82A248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BCFE-DBF2-DD44-A5A1-C1C591D8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75B59A-B650-864A-BD88-11461DC43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0FF02-6AFF-EA4A-8D4F-F97E7C34B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454FA-C1D1-7C49-87CC-C895F31BF9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80261-A814-4E49-9E4A-88628AF1829D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D980A-6305-A64E-A398-8C79B497CC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E609B-E0DD-7141-8D17-EFC4A3FC4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CBCFE-DBF2-DD44-A5A1-C1C591D8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65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E54EC-99FD-B741-851B-2EB2A182D3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Theory  of Demographic Transition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5DDEAF-1EDA-3E42-AE65-6558B5EB35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>
            <a:normAutofit/>
          </a:bodyPr>
          <a:lstStyle/>
          <a:p>
            <a:r>
              <a:rPr lang="en-GB"/>
              <a:t>Theory of Demographic Transition explain changing &amp; co-relation of Birth Rate &amp;Death Rate due to Economic Development. </a:t>
            </a:r>
          </a:p>
          <a:p>
            <a:r>
              <a:rPr lang="en-GB"/>
              <a:t>27/3/2020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3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7DDE4-AA21-534C-A3F6-AF276BF86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                   Four Stage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B49A0-7F5E-1847-95B8-9FB5F9FF9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First  Stage --------H.B.R.&amp; H.D.R</a:t>
            </a:r>
          </a:p>
          <a:p>
            <a:r>
              <a:rPr lang="en-GB"/>
              <a:t>Second stage----- H.B.R.&amp; F.D.R.</a:t>
            </a:r>
          </a:p>
          <a:p>
            <a:r>
              <a:rPr lang="en-GB"/>
              <a:t>Third stage --------F.B.R.&amp; F.D.R.</a:t>
            </a:r>
          </a:p>
          <a:p>
            <a:r>
              <a:rPr lang="en-GB"/>
              <a:t>Fourth  stage------L.B.R.&amp; L.D.R.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58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8BDB8-50CF-D748-9F99-2CD29BE84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438" y="983426"/>
            <a:ext cx="10276362" cy="7127360"/>
          </a:xfrm>
        </p:spPr>
        <p:txBody>
          <a:bodyPr>
            <a:normAutofit/>
          </a:bodyPr>
          <a:lstStyle/>
          <a:p>
            <a:r>
              <a:rPr lang="en-GB" baseline="30000"/>
              <a:t>1st</a:t>
            </a:r>
            <a:r>
              <a:rPr lang="en-GB"/>
              <a:t> stage to 2</a:t>
            </a:r>
            <a:r>
              <a:rPr lang="en-GB" baseline="30000"/>
              <a:t>nd</a:t>
            </a:r>
            <a:r>
              <a:rPr lang="en-GB"/>
              <a:t> stage =Imbalance Economy</a:t>
            </a:r>
            <a:br>
              <a:rPr lang="en-GB"/>
            </a:br>
            <a:r>
              <a:rPr lang="en-GB"/>
              <a:t>---- Population Explosion ---Period of Transition </a:t>
            </a:r>
            <a:br>
              <a:rPr lang="en-GB"/>
            </a:br>
            <a:r>
              <a:rPr lang="en-GB"/>
              <a:t>3</a:t>
            </a:r>
            <a:r>
              <a:rPr lang="en-GB" baseline="30000"/>
              <a:t>rd</a:t>
            </a:r>
            <a:r>
              <a:rPr lang="en-GB"/>
              <a:t> stage to 4</a:t>
            </a:r>
            <a:r>
              <a:rPr lang="en-GB" baseline="30000"/>
              <a:t>th</a:t>
            </a:r>
            <a:r>
              <a:rPr lang="en-GB"/>
              <a:t> stage =Balance Economy(about 30years)</a:t>
            </a:r>
            <a:br>
              <a:rPr lang="en-GB"/>
            </a:br>
            <a:r>
              <a:rPr lang="en-GB"/>
              <a:t>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2CBE8-0AD3-F14D-A981-0C81C09D0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440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GB" sz="440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US" sz="440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67934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7B264-6165-0243-A312-FBA12C78C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527" y="424316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/>
              <a:t>  In 1921 India was in first stage &amp; at present in third stage.We should reach in fourth stage for stable economic develop country.</a:t>
            </a:r>
            <a:br>
              <a:rPr lang="en-GB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8952C-8DAB-3A44-92E5-2D2F41C6C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527" y="927759"/>
            <a:ext cx="10821908" cy="833570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75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B279-00E1-9146-92D3-BCD11FFA5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410" y="-2800371"/>
            <a:ext cx="11016590" cy="308232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6624B-F716-0B40-9D3F-3FADD7709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8549" y="2876054"/>
            <a:ext cx="10515600" cy="552945"/>
          </a:xfrm>
        </p:spPr>
        <p:txBody>
          <a:bodyPr/>
          <a:lstStyle/>
          <a:p>
            <a:pPr marL="0" indent="0">
              <a:buNone/>
            </a:pPr>
            <a:r>
              <a:rPr lang="en-GB"/>
              <a:t>Note   H=High,B=Birth,R=Rate,F=Falling &amp; L=Low.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5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Theory  of Demographic Transition</vt:lpstr>
      <vt:lpstr>                   Four Stage </vt:lpstr>
      <vt:lpstr>1st stage to 2nd stage =Imbalance Economy ---- Population Explosion ---Period of Transition  3rd stage to 4th stage =Balance Economy(about 30years)  </vt:lpstr>
      <vt:lpstr>  In 1921 India was in first stage &amp; at present in third stage.We should reach in fourth stage for stable economic develop country.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 of Demographic Transition</dc:title>
  <dc:creator>917667460902</dc:creator>
  <cp:lastModifiedBy>917667460902</cp:lastModifiedBy>
  <cp:revision>3</cp:revision>
  <dcterms:created xsi:type="dcterms:W3CDTF">2020-03-27T09:17:11Z</dcterms:created>
  <dcterms:modified xsi:type="dcterms:W3CDTF">2020-03-27T10:05:49Z</dcterms:modified>
</cp:coreProperties>
</file>