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4A59-E2C8-C24C-8A78-7458A279A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8A172-C4BB-3943-9885-10B62E6E4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133CF-0F8E-3144-A5F5-888A57C6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E138-7A58-F64A-9F70-CBF1A612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8CB08-D83F-5843-BD54-1C8943EE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1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4E3BB-28C0-F542-A7CA-42BDCFD26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AEB5D-DF05-744F-9149-55C8428DE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2B916-38C1-0341-A6BC-27D4B5F6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46E9A-ED7F-774C-A22C-F8D2ECEF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29A28-9231-F94F-BA2E-E3623BEF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0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5814C-019C-FC42-B630-C2327AF74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67520-83C2-0E4E-93BF-A88A91F67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6D16B-ED78-0943-8D97-892F1AA2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CD857-CA3F-4643-9F71-DC33CDA0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9DBE1-A86C-C840-8776-564F19CD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6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2D1F-40CD-504C-9107-EFC34C94E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B4B6F-4474-4F4D-8AB2-8B3D04517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1FC15-F287-9F43-AD3F-45663228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838E1-614F-424D-94B8-E31CF683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49365-5127-954B-A8D0-D84EFD13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4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851C-BE76-8F40-8D23-6080C53E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96643-9A90-BE41-AD24-34F64BD8E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98AA8-11F8-064C-A370-E0CC390C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A3252-61AC-D44A-AABC-5FD299A2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027D9-B652-954A-A5E7-9C967359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8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57594-DA30-6845-9AD9-0FFA9E06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D94D4-A4C0-6B47-A870-C08F841D5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42ACE-7866-4844-9695-B82A422C6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936DB-59C7-1042-BC47-E67C36C0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801D3-78DE-F942-9455-CB3653DB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B4526-CCB2-CA4D-9DBD-C69C71D5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9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CFB1-22A3-2B41-ADE7-68BB48052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0828B-D6CD-4B43-8AE7-FDBDA9E8F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899E6-281F-C240-82AF-51453AE30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EFC09-60F2-D048-9E42-343BF9C36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A7093F-AEDE-A54B-851E-C6F4844BA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30E3C8-E05A-3147-BE14-A377BEA9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6B70F-3ECB-4C49-ACCE-E9AD633D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77325-C434-6D4A-9C6C-9ABB1443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5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AA58-542E-DF4C-8C60-4C2B0B6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7D7E9-9A7C-EB43-B6B6-88D72BA2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95585-1D9F-3E48-BF33-A185701D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84756-BF64-5744-B9C8-752034EB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8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9F1095-45B8-6A4B-AD91-5E0D7694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F9D1D-FED1-6441-8402-D282C984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7C511-2DDA-2642-AFD5-874FBCB90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3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B56A2-26E2-984E-A82B-24A4A5C3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EC37-A562-E640-80E5-E027747A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ACF2F-D6B7-314D-BC6B-70DD04151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66E25-E1A6-FC48-B740-C687FCDC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DE960-4158-B748-9C67-0070E67C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CC1B0-7A7C-FB4B-8D2A-6F21A5B0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2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5000-B697-444B-9319-D5CD6EF8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CE2D8-22C3-5C4F-B93D-3A12E2BFEE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46814-75F0-894D-A1EE-262BD8746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250F9-0101-A846-BDA2-4D81B985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28195-698E-9C4C-8CC1-1B0B1F30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818C9-CAA0-C244-A7FB-344C0154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1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ED75B-2DC1-A745-890F-DF4EB455D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89CCB-C6F6-744C-9D03-E5BA68B8E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F1AAF-B574-0448-96D9-472775ACC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094-FF00-E748-9A51-4DEDF49484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22824-0121-6E47-89B5-76F0BB774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93EEA-BEB9-AB4B-9E7A-AFA0D75FB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89AB-8078-CE4B-8944-C3E00EB0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6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7005-C346-A644-BB0A-E9634F9FC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/>
              <a:t>Liberalisation </a:t>
            </a:r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FD6991-6514-3247-86E9-8760A01136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lphaLcParenBoth"/>
            </a:pPr>
            <a:r>
              <a:rPr lang="hi-IN"/>
              <a:t>Abolish of control system </a:t>
            </a:r>
          </a:p>
          <a:p>
            <a:pPr marL="457200" indent="-457200">
              <a:buAutoNum type="alphaLcParenBoth"/>
            </a:pPr>
            <a:r>
              <a:rPr lang="hi-IN"/>
              <a:t>Abolish of limitations of capital  under monopoly Act. </a:t>
            </a:r>
          </a:p>
          <a:p>
            <a:pPr marL="457200" indent="-457200">
              <a:buAutoNum type="alphaLcParenBoth"/>
            </a:pPr>
            <a:r>
              <a:rPr lang="hi-IN"/>
              <a:t>51% Direct foreign capital investment </a:t>
            </a:r>
          </a:p>
          <a:p>
            <a:pPr marL="457200" indent="-457200">
              <a:buAutoNum type="alphaLcParenBoth"/>
            </a:pPr>
            <a:r>
              <a:rPr lang="hi-IN"/>
              <a:t>Limit of Licensing policy.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3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ED974-7D0A-194A-81ED-5BB91F29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Privatisation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9E50B-93CB-FF44-BB76-4366743C2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Power sector </a:t>
            </a:r>
          </a:p>
          <a:p>
            <a:r>
              <a:rPr lang="hi-IN"/>
              <a:t>Gas</a:t>
            </a:r>
          </a:p>
          <a:p>
            <a:r>
              <a:rPr lang="hi-IN"/>
              <a:t>Oil</a:t>
            </a:r>
          </a:p>
          <a:p>
            <a:r>
              <a:rPr lang="hi-IN"/>
              <a:t>Insurance  sector </a:t>
            </a:r>
          </a:p>
          <a:p>
            <a:r>
              <a:rPr lang="hi-IN"/>
              <a:t>Telecommunication sector </a:t>
            </a:r>
          </a:p>
          <a:p>
            <a:r>
              <a:rPr lang="hi-IN"/>
              <a:t>Railway </a:t>
            </a:r>
          </a:p>
          <a:p>
            <a:r>
              <a:rPr lang="hi-IN"/>
              <a:t>Airline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5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D16C-3B20-A944-87D1-FDD161EA0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Globalisation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88FAE-C805-944F-84A6-1F40AEA37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Reduction of trade barriers </a:t>
            </a:r>
          </a:p>
          <a:p>
            <a:r>
              <a:rPr lang="hi-IN"/>
              <a:t>Permission of free flow of goods </a:t>
            </a:r>
          </a:p>
          <a:p>
            <a:r>
              <a:rPr lang="hi-IN"/>
              <a:t>Free movement of Labour </a:t>
            </a:r>
          </a:p>
          <a:p>
            <a:r>
              <a:rPr lang="en-GB"/>
              <a:t>P</a:t>
            </a:r>
            <a:r>
              <a:rPr lang="hi-IN"/>
              <a:t>ermission of free flow of technology.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5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Liberalisation </vt:lpstr>
      <vt:lpstr>Privatisation </vt:lpstr>
      <vt:lpstr>Globalisation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4</cp:revision>
  <dcterms:created xsi:type="dcterms:W3CDTF">2020-04-05T09:28:33Z</dcterms:created>
  <dcterms:modified xsi:type="dcterms:W3CDTF">2020-04-07T06:14:59Z</dcterms:modified>
</cp:coreProperties>
</file>