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2F51-91BC-8D4C-AD17-73E4F2DD5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0BA70-088B-8445-9896-4EFC3FD97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FC2EF-5217-4A4A-B747-ED4B37B9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F860A-4CDC-EE49-AF59-A2447E554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F3F7E-87A7-1B48-A700-DAAA52BB5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2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20A73-C313-FF4C-BF4D-DEDACCD3F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A39C6-307F-9A47-BE0A-8932954CD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C1BAA-3B5B-4E42-919C-0C43189C0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88BF3-7340-9C4A-BDFC-E3568AAB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98E75-7980-CC4E-93B9-755405D9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3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70C275-03F8-C34C-856E-7A40F8E84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1573D-E475-7C49-A479-F66588FFF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EA21D-983F-1449-B4BC-C0B377AB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6B7EF-F858-C143-BA56-DD445022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6707B-AC71-BD4F-BE82-E75B4215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1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3F1B7-32B6-EF49-ADD3-A9719686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C71FC-A8B1-2048-88E9-33854F1D2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89BD7-D4D7-1E4D-A660-045FEB635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4EA99-9A68-E44D-A865-AE580C82B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06954-342B-0E4F-AAF5-5A6F03F60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4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B4B2E-45BD-AE43-9206-A5C713930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683DC-9C4D-9A44-93F3-BB17B9010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C9675-A470-F74F-9114-4CE42842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59319-6E21-C743-B3E9-AC559F64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4654A-E949-D143-81B1-7F0E957A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8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4FA51-1BA9-DC4D-A5AF-B9CE5C75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32DB7-84D3-E340-9A8E-AC38DB8FD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FC433-0EE3-ED4D-9C1A-E5529FFF5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24177-87BF-A146-AE01-9483CF931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DEC8C-2047-FC43-8430-1FBB3A3E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67545-26B3-0143-8543-CD777DD86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4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A039C-1477-5249-B6FD-8BF0625B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90D5E-90C4-E740-BD82-91506878D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D3CD2-A035-C843-BDAB-990F65AAC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A826-0287-4D43-A904-5119DFDD6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0BBAAE-1691-A94A-A546-300F1EBD49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22FC43-9FC0-574A-B872-03A0023E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82F180-6665-4E4B-ABD3-EC3D0C06E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BFA3DF-3276-0C43-931E-BB9DEDFE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9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D4077-2724-1A4D-B7C0-C1B083B7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70D35B-3E1A-8841-8E05-4B2BE2CA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8E73F-241B-CC4B-84C4-FE3C668D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C72EE-970B-4941-8F07-B94E93DF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96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02BC5F-482A-1841-B191-235A80FBF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C5A00C-292F-254E-BF9C-DE9C4A76D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8737C-FAE5-8242-97C0-5A44BEF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4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1F8E1-91DE-E64E-8AF7-09FAC5D1E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FB165-7AC4-8A4B-A403-950EE57C6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F0BAE-C102-414E-ABBB-7E5B726D6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FC1CE-A02E-5241-BA12-0F21F29B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E52AC-B610-2741-8DF1-EA74E166F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5FAE9-4783-184A-B8BE-D5414514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7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F4EFA-201B-4B40-A7D1-816EDC51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17F328-FCF0-B149-A2FC-E57EDE6AD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21991-F029-894E-AC57-148A2BC23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D8681-C45C-F340-8F94-36C398A6D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015F0-8EB8-5D4D-8B87-B4941B857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8BA85-E06B-2B41-A0B7-CD4ACA0F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4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BDC5D2-FD07-A249-9F9D-F0291A2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AFEEE-1F87-C84B-BB9D-AABB05F10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5B0E3-1EDC-094D-8EFF-9556CA98D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FE725-D093-8248-99D7-84946121C7C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A22C2-C7C5-5B43-822E-DD085F3B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A5909-AABE-9741-9F8A-47CA3163A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1A320-111B-4245-A245-A625A9680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8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FEC4F-B42A-214B-8A86-11C07C5881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/>
              <a:t>Causes of over Population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559D3-077A-C948-82C2-2E4B6C16BE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/>
              <a:t>Population is necessary for development of Economy .But over Population is nor good for any economy.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1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C1000-714C-F243-B7AB-30570D2B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Causes of over Population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95660-ACAF-504E-B074-3245D5AEE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Social causes</a:t>
            </a:r>
          </a:p>
          <a:p>
            <a:r>
              <a:rPr lang="hi-IN"/>
              <a:t>Economical causes</a:t>
            </a:r>
          </a:p>
          <a:p>
            <a:r>
              <a:rPr lang="hi-IN"/>
              <a:t>Religious causes</a:t>
            </a:r>
          </a:p>
          <a:p>
            <a:r>
              <a:rPr lang="hi-IN"/>
              <a:t>Political causes</a:t>
            </a:r>
          </a:p>
          <a:p>
            <a:r>
              <a:rPr lang="hi-IN"/>
              <a:t>Other causes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2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F532F-1476-B34E-ACF8-D7279774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Social causes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DC5BE-02B9-E449-A596-DFE76DE9E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Lack of education </a:t>
            </a:r>
          </a:p>
          <a:p>
            <a:r>
              <a:rPr lang="hi-IN"/>
              <a:t>Marriage system </a:t>
            </a:r>
          </a:p>
          <a:p>
            <a:pPr marL="0" indent="0">
              <a:buNone/>
            </a:pPr>
            <a:r>
              <a:rPr lang="hi-IN"/>
              <a:t> </a:t>
            </a:r>
          </a:p>
          <a:p>
            <a:r>
              <a:rPr lang="hi-IN"/>
              <a:t>Joint family system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9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D26B-7C61-164A-9329-EBCCE5D8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Religious Causes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29104-D528-6440-A53A-44A0CDBF0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Necessity of son</a:t>
            </a:r>
          </a:p>
          <a:p>
            <a:r>
              <a:rPr lang="hi-IN"/>
              <a:t>Son is Uddharkarta</a:t>
            </a:r>
          </a:p>
          <a:p>
            <a:r>
              <a:rPr lang="hi-IN"/>
              <a:t>Social  evil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0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8A90E-2CBF-B148-A4FB-36F25A29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Political causes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C2B8C-EA62-0940-A34C-9999C087D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Lack of (inefficient) control policy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3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191DF-7F89-3A45-A158-10B0476B2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Other causes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9151D-D497-0046-A844-B4FD7B648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C</a:t>
            </a:r>
            <a:r>
              <a:rPr lang="hi-IN"/>
              <a:t>limate, etc.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90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6930C-CB3A-5040-8A5B-4B0673EC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/>
              <a:t>Economical causes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11541-C179-B145-8FFC-DF20A3E1B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/>
              <a:t>Poverty </a:t>
            </a:r>
          </a:p>
          <a:p>
            <a:r>
              <a:rPr lang="hi-IN"/>
              <a:t>Low living standard</a:t>
            </a:r>
          </a:p>
          <a:p>
            <a:r>
              <a:rPr lang="hi-IN"/>
              <a:t>Lack of employment (Unemployment)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5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Causes of over Population </vt:lpstr>
      <vt:lpstr>Causes of over Population </vt:lpstr>
      <vt:lpstr>Social causes</vt:lpstr>
      <vt:lpstr>Religious Causes </vt:lpstr>
      <vt:lpstr>Political causes </vt:lpstr>
      <vt:lpstr>Other causes </vt:lpstr>
      <vt:lpstr>Economical causes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Causes of over Population </dc:title>
  <dc:creator>917667460902</dc:creator>
  <cp:lastModifiedBy>917667460902</cp:lastModifiedBy>
  <cp:revision>3</cp:revision>
  <dcterms:created xsi:type="dcterms:W3CDTF">2020-04-03T07:41:58Z</dcterms:created>
  <dcterms:modified xsi:type="dcterms:W3CDTF">2020-04-03T08:03:40Z</dcterms:modified>
</cp:coreProperties>
</file>