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0E73DBA4-A9D6-4233-B519-310F5F39CDF9}" type="datetimeFigureOut">
              <a:rPr lang="en-US" smtClean="0"/>
              <a:pPr/>
              <a:t>3/23/2020</a:t>
            </a:fld>
            <a:endParaRPr lang="en-IN"/>
          </a:p>
        </p:txBody>
      </p:sp>
      <p:sp>
        <p:nvSpPr>
          <p:cNvPr id="16" name="Slide Number Placeholder 15"/>
          <p:cNvSpPr>
            <a:spLocks noGrp="1"/>
          </p:cNvSpPr>
          <p:nvPr>
            <p:ph type="sldNum" sz="quarter" idx="11"/>
          </p:nvPr>
        </p:nvSpPr>
        <p:spPr/>
        <p:txBody>
          <a:bodyPr/>
          <a:lstStyle/>
          <a:p>
            <a:fld id="{A21571F1-DB15-44F0-BB98-16437F8C0D9F}" type="slidenum">
              <a:rPr lang="en-IN" smtClean="0"/>
              <a:pPr/>
              <a:t>‹#›</a:t>
            </a:fld>
            <a:endParaRPr lang="en-IN"/>
          </a:p>
        </p:txBody>
      </p:sp>
      <p:sp>
        <p:nvSpPr>
          <p:cNvPr id="17" name="Footer Placeholder 16"/>
          <p:cNvSpPr>
            <a:spLocks noGrp="1"/>
          </p:cNvSpPr>
          <p:nvPr>
            <p:ph type="ftr" sz="quarter" idx="12"/>
          </p:nvPr>
        </p:nvSpPr>
        <p:spPr/>
        <p:txBody>
          <a:bodyPr/>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73DBA4-A9D6-4233-B519-310F5F39CDF9}" type="datetimeFigureOut">
              <a:rPr lang="en-US" smtClean="0"/>
              <a:pPr/>
              <a:t>3/23/2020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1571F1-DB15-44F0-BB98-16437F8C0D9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73DBA4-A9D6-4233-B519-310F5F39CDF9}" type="datetimeFigureOut">
              <a:rPr lang="en-US" smtClean="0"/>
              <a:pPr/>
              <a:t>3/23/2020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1571F1-DB15-44F0-BB98-16437F8C0D9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0E73DBA4-A9D6-4233-B519-310F5F39CDF9}" type="datetimeFigureOut">
              <a:rPr lang="en-US" smtClean="0"/>
              <a:pPr/>
              <a:t>3/23/2020</a:t>
            </a:fld>
            <a:endParaRPr lang="en-IN"/>
          </a:p>
        </p:txBody>
      </p:sp>
      <p:sp>
        <p:nvSpPr>
          <p:cNvPr id="15" name="Slide Number Placeholder 14"/>
          <p:cNvSpPr>
            <a:spLocks noGrp="1"/>
          </p:cNvSpPr>
          <p:nvPr>
            <p:ph type="sldNum" sz="quarter" idx="15"/>
          </p:nvPr>
        </p:nvSpPr>
        <p:spPr/>
        <p:txBody>
          <a:bodyPr/>
          <a:lstStyle>
            <a:lvl1pPr algn="ctr">
              <a:defRPr/>
            </a:lvl1pPr>
          </a:lstStyle>
          <a:p>
            <a:fld id="{A21571F1-DB15-44F0-BB98-16437F8C0D9F}" type="slidenum">
              <a:rPr lang="en-IN" smtClean="0"/>
              <a:pPr/>
              <a:t>‹#›</a:t>
            </a:fld>
            <a:endParaRPr lang="en-IN"/>
          </a:p>
        </p:txBody>
      </p:sp>
      <p:sp>
        <p:nvSpPr>
          <p:cNvPr id="16" name="Footer Placeholder 15"/>
          <p:cNvSpPr>
            <a:spLocks noGrp="1"/>
          </p:cNvSpPr>
          <p:nvPr>
            <p:ph type="ftr" sz="quarter" idx="16"/>
          </p:nvPr>
        </p:nvSpPr>
        <p:spPr/>
        <p:txBody>
          <a:bodyPr/>
          <a:lstStyle/>
          <a:p>
            <a:endParaRPr lang="en-IN"/>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E73DBA4-A9D6-4233-B519-310F5F39CDF9}" type="datetimeFigureOut">
              <a:rPr lang="en-US" smtClean="0"/>
              <a:pPr/>
              <a:t>3/23/2020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21571F1-DB15-44F0-BB98-16437F8C0D9F}" type="slidenum">
              <a:rPr lang="en-IN" smtClean="0"/>
              <a:pPr/>
              <a:t>‹#›</a:t>
            </a:fld>
            <a:endParaRPr lang="en-IN"/>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E73DBA4-A9D6-4233-B519-310F5F39CDF9}" type="datetimeFigureOut">
              <a:rPr lang="en-US" smtClean="0"/>
              <a:pPr/>
              <a:t>3/23/2020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21571F1-DB15-44F0-BB98-16437F8C0D9F}"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21571F1-DB15-44F0-BB98-16437F8C0D9F}" type="slidenum">
              <a:rPr lang="en-IN" smtClean="0"/>
              <a:pPr/>
              <a:t>‹#›</a:t>
            </a:fld>
            <a:endParaRPr lang="en-IN"/>
          </a:p>
        </p:txBody>
      </p:sp>
      <p:sp>
        <p:nvSpPr>
          <p:cNvPr id="8" name="Footer Placeholder 7"/>
          <p:cNvSpPr>
            <a:spLocks noGrp="1"/>
          </p:cNvSpPr>
          <p:nvPr>
            <p:ph type="ftr" sz="quarter" idx="11"/>
          </p:nvPr>
        </p:nvSpPr>
        <p:spPr/>
        <p:txBody>
          <a:bodyPr/>
          <a:lstStyle/>
          <a:p>
            <a:endParaRPr lang="en-IN"/>
          </a:p>
        </p:txBody>
      </p:sp>
      <p:sp>
        <p:nvSpPr>
          <p:cNvPr id="7" name="Date Placeholder 6"/>
          <p:cNvSpPr>
            <a:spLocks noGrp="1"/>
          </p:cNvSpPr>
          <p:nvPr>
            <p:ph type="dt" sz="half" idx="10"/>
          </p:nvPr>
        </p:nvSpPr>
        <p:spPr/>
        <p:txBody>
          <a:bodyPr/>
          <a:lstStyle/>
          <a:p>
            <a:fld id="{0E73DBA4-A9D6-4233-B519-310F5F39CDF9}" type="datetimeFigureOut">
              <a:rPr lang="en-US" smtClean="0"/>
              <a:pPr/>
              <a:t>3/23/2020</a:t>
            </a:fld>
            <a:endParaRPr lang="en-IN"/>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E73DBA4-A9D6-4233-B519-310F5F39CDF9}" type="datetimeFigureOut">
              <a:rPr lang="en-US" smtClean="0"/>
              <a:pPr/>
              <a:t>3/23/2020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21571F1-DB15-44F0-BB98-16437F8C0D9F}"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3DBA4-A9D6-4233-B519-310F5F39CDF9}" type="datetimeFigureOut">
              <a:rPr lang="en-US" smtClean="0"/>
              <a:pPr/>
              <a:t>3/23/2020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21571F1-DB15-44F0-BB98-16437F8C0D9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0E73DBA4-A9D6-4233-B519-310F5F39CDF9}" type="datetimeFigureOut">
              <a:rPr lang="en-US" smtClean="0"/>
              <a:pPr/>
              <a:t>3/23/2020</a:t>
            </a:fld>
            <a:endParaRPr lang="en-IN"/>
          </a:p>
        </p:txBody>
      </p:sp>
      <p:sp>
        <p:nvSpPr>
          <p:cNvPr id="9" name="Slide Number Placeholder 8"/>
          <p:cNvSpPr>
            <a:spLocks noGrp="1"/>
          </p:cNvSpPr>
          <p:nvPr>
            <p:ph type="sldNum" sz="quarter" idx="15"/>
          </p:nvPr>
        </p:nvSpPr>
        <p:spPr/>
        <p:txBody>
          <a:bodyPr/>
          <a:lstStyle/>
          <a:p>
            <a:fld id="{A21571F1-DB15-44F0-BB98-16437F8C0D9F}" type="slidenum">
              <a:rPr lang="en-IN" smtClean="0"/>
              <a:pPr/>
              <a:t>‹#›</a:t>
            </a:fld>
            <a:endParaRPr lang="en-IN"/>
          </a:p>
        </p:txBody>
      </p:sp>
      <p:sp>
        <p:nvSpPr>
          <p:cNvPr id="10" name="Footer Placeholder 9"/>
          <p:cNvSpPr>
            <a:spLocks noGrp="1"/>
          </p:cNvSpPr>
          <p:nvPr>
            <p:ph type="ftr" sz="quarter" idx="16"/>
          </p:nvPr>
        </p:nvSpPr>
        <p:spPr/>
        <p:txBody>
          <a:bodyPr/>
          <a:lstStyle/>
          <a:p>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0E73DBA4-A9D6-4233-B519-310F5F39CDF9}" type="datetimeFigureOut">
              <a:rPr lang="en-US" smtClean="0"/>
              <a:pPr/>
              <a:t>3/23/2020</a:t>
            </a:fld>
            <a:endParaRPr lang="en-IN"/>
          </a:p>
        </p:txBody>
      </p:sp>
      <p:sp>
        <p:nvSpPr>
          <p:cNvPr id="9" name="Slide Number Placeholder 8"/>
          <p:cNvSpPr>
            <a:spLocks noGrp="1"/>
          </p:cNvSpPr>
          <p:nvPr>
            <p:ph type="sldNum" sz="quarter" idx="11"/>
          </p:nvPr>
        </p:nvSpPr>
        <p:spPr/>
        <p:txBody>
          <a:bodyPr/>
          <a:lstStyle/>
          <a:p>
            <a:fld id="{A21571F1-DB15-44F0-BB98-16437F8C0D9F}"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E73DBA4-A9D6-4233-B519-310F5F39CDF9}" type="datetimeFigureOut">
              <a:rPr lang="en-US" smtClean="0"/>
              <a:pPr/>
              <a:t>3/23/2020</a:t>
            </a:fld>
            <a:endParaRPr lang="en-IN"/>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IN"/>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21571F1-DB15-44F0-BB98-16437F8C0D9F}" type="slidenum">
              <a:rPr lang="en-IN" smtClean="0"/>
              <a:pPr/>
              <a:t>‹#›</a:t>
            </a:fld>
            <a:endParaRPr lang="en-IN"/>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asyaccounting101.com/financial-accounting/current-assets/cash-and-cash-equivale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l"/>
            <a:r>
              <a:rPr lang="en-IN" dirty="0" smtClean="0"/>
              <a:t>By </a:t>
            </a:r>
            <a:r>
              <a:rPr lang="en-IN" dirty="0" smtClean="0"/>
              <a:t>JAHANAVI DEO</a:t>
            </a:r>
            <a:endParaRPr lang="en-IN" dirty="0" smtClean="0"/>
          </a:p>
          <a:p>
            <a:pPr algn="l"/>
            <a:r>
              <a:rPr lang="en-IN" dirty="0" err="1" smtClean="0"/>
              <a:t>Bcom</a:t>
            </a:r>
            <a:r>
              <a:rPr lang="en-IN" dirty="0" smtClean="0"/>
              <a:t> 2</a:t>
            </a:r>
          </a:p>
          <a:p>
            <a:pPr algn="l"/>
            <a:r>
              <a:rPr lang="en-IN" dirty="0" smtClean="0"/>
              <a:t>Department of Commerce</a:t>
            </a:r>
          </a:p>
          <a:p>
            <a:pPr algn="l"/>
            <a:r>
              <a:rPr lang="en-IN" dirty="0" smtClean="0"/>
              <a:t>M.L </a:t>
            </a:r>
            <a:r>
              <a:rPr lang="en-IN" dirty="0" err="1" smtClean="0"/>
              <a:t>Arya</a:t>
            </a:r>
            <a:r>
              <a:rPr lang="en-IN" dirty="0" smtClean="0"/>
              <a:t> </a:t>
            </a:r>
            <a:r>
              <a:rPr lang="en-IN" dirty="0" smtClean="0"/>
              <a:t>College, </a:t>
            </a:r>
            <a:r>
              <a:rPr lang="en-IN" dirty="0" err="1" smtClean="0"/>
              <a:t>Kasba</a:t>
            </a:r>
            <a:endParaRPr lang="en-IN" dirty="0"/>
          </a:p>
        </p:txBody>
      </p:sp>
      <p:sp>
        <p:nvSpPr>
          <p:cNvPr id="2" name="Title 1"/>
          <p:cNvSpPr>
            <a:spLocks noGrp="1"/>
          </p:cNvSpPr>
          <p:nvPr>
            <p:ph type="ctrTitle"/>
          </p:nvPr>
        </p:nvSpPr>
        <p:spPr/>
        <p:txBody>
          <a:bodyPr/>
          <a:lstStyle/>
          <a:p>
            <a:r>
              <a:rPr lang="en-IN" dirty="0" smtClean="0"/>
              <a:t>Specialised Accounting</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IN" sz="4000" dirty="0" smtClean="0"/>
          </a:p>
          <a:p>
            <a:r>
              <a:rPr lang="en-IN" sz="4000" dirty="0" smtClean="0"/>
              <a:t>Absorption of Company is a way of business arrangement in which an existing company takes over the business of the another entity.. </a:t>
            </a:r>
            <a:endParaRPr lang="en-IN" sz="4000" dirty="0"/>
          </a:p>
        </p:txBody>
      </p:sp>
      <p:sp>
        <p:nvSpPr>
          <p:cNvPr id="3" name="Title 2"/>
          <p:cNvSpPr>
            <a:spLocks noGrp="1"/>
          </p:cNvSpPr>
          <p:nvPr>
            <p:ph type="title"/>
          </p:nvPr>
        </p:nvSpPr>
        <p:spPr/>
        <p:txBody>
          <a:bodyPr/>
          <a:lstStyle/>
          <a:p>
            <a:r>
              <a:rPr lang="en-IN" dirty="0" smtClean="0">
                <a:solidFill>
                  <a:srgbClr val="FF0000"/>
                </a:solidFill>
              </a:rPr>
              <a:t>          Absorption of company</a:t>
            </a:r>
            <a:endParaRPr lang="en-IN"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malgamation-Vs-Absorption-thumbnail1.jpg"/>
          <p:cNvPicPr>
            <a:picLocks noGrp="1" noChangeAspect="1"/>
          </p:cNvPicPr>
          <p:nvPr>
            <p:ph idx="1"/>
          </p:nvPr>
        </p:nvPicPr>
        <p:blipFill>
          <a:blip r:embed="rId2"/>
          <a:srcRect t="50807" r="2777"/>
          <a:stretch>
            <a:fillRect/>
          </a:stretch>
        </p:blipFill>
        <p:spPr>
          <a:xfrm>
            <a:off x="642910" y="2071678"/>
            <a:ext cx="8001056" cy="3643338"/>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71546"/>
            <a:ext cx="8229600" cy="5024454"/>
          </a:xfrm>
        </p:spPr>
        <p:txBody>
          <a:bodyPr/>
          <a:lstStyle/>
          <a:p>
            <a:r>
              <a:rPr lang="en-IN" dirty="0" smtClean="0"/>
              <a:t>The entity who gets absorbed goes into the liquidation process. The payment for such absorption to the old entity can be made either in </a:t>
            </a:r>
            <a:r>
              <a:rPr lang="en-IN" dirty="0" smtClean="0">
                <a:hlinkClick r:id="rId2"/>
              </a:rPr>
              <a:t>cash</a:t>
            </a:r>
            <a:r>
              <a:rPr lang="en-IN" dirty="0" smtClean="0"/>
              <a:t> or in shares or mixture of both.</a:t>
            </a:r>
          </a:p>
          <a:p>
            <a:endParaRPr lang="en-IN" dirty="0" smtClean="0"/>
          </a:p>
          <a:p>
            <a:r>
              <a:rPr lang="en-IN" dirty="0" smtClean="0"/>
              <a:t>The absorbed company continue to run operations as it was doing before the absorption and staff continue to work under the new management. If any type of fund is being maintained for the employees of the company, it is taken over by the purchasing company.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0108"/>
            <a:ext cx="8229600" cy="5095892"/>
          </a:xfrm>
        </p:spPr>
        <p:txBody>
          <a:bodyPr/>
          <a:lstStyle/>
          <a:p>
            <a:r>
              <a:rPr lang="en-IN" dirty="0" smtClean="0"/>
              <a:t>There are so many reasons of absorption. One of them is that due to the formation of the new company, it will not get the reputation in the market as the old one. So, that is why, purchasing company absorbs an existing company to using its strength to exploit the opportunities exists in the market.</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a:p>
        </p:txBody>
      </p:sp>
      <p:sp>
        <p:nvSpPr>
          <p:cNvPr id="3" name="Title 2"/>
          <p:cNvSpPr>
            <a:spLocks noGrp="1"/>
          </p:cNvSpPr>
          <p:nvPr>
            <p:ph type="title"/>
          </p:nvPr>
        </p:nvSpPr>
        <p:spPr/>
        <p:txBody>
          <a:bodyPr/>
          <a:lstStyle/>
          <a:p>
            <a:endParaRPr lang="en-IN"/>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26</TotalTime>
  <Words>94</Words>
  <Application>Microsoft Office PowerPoint</Application>
  <PresentationFormat>On-screen Show (4:3)</PresentationFormat>
  <Paragraphs>12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Paper</vt:lpstr>
      <vt:lpstr>Specialised Accounting</vt:lpstr>
      <vt:lpstr>          Absorption of company</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Specialised Accounting</dc:title>
  <dc:creator>jahanvi</dc:creator>
  <cp:lastModifiedBy>jahanvi</cp:lastModifiedBy>
  <cp:revision>3</cp:revision>
  <dcterms:created xsi:type="dcterms:W3CDTF">2019-11-12T11:01:23Z</dcterms:created>
  <dcterms:modified xsi:type="dcterms:W3CDTF">2020-03-23T13:28:07Z</dcterms:modified>
</cp:coreProperties>
</file>