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EC75F-61AB-A644-A53D-4747007C141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1988B60-A7B7-8C41-9950-BF226C385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08BE26E-BD16-7141-BD84-C4129AF2123E}"/>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5" name="Footer Placeholder 4">
            <a:extLst>
              <a:ext uri="{FF2B5EF4-FFF2-40B4-BE49-F238E27FC236}">
                <a16:creationId xmlns:a16="http://schemas.microsoft.com/office/drawing/2014/main" id="{2E429BEF-135F-6045-95F6-34673F4068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86BB3E-60BC-8647-BB6A-DE09490C2A6D}"/>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1065599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84729-E3BD-D142-9DFC-90A8AA1F82D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32BD172-4052-014F-960C-FE28F1A3BD6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3BD89F5-025D-FE4A-BA2B-811428F9B9FD}"/>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5" name="Footer Placeholder 4">
            <a:extLst>
              <a:ext uri="{FF2B5EF4-FFF2-40B4-BE49-F238E27FC236}">
                <a16:creationId xmlns:a16="http://schemas.microsoft.com/office/drawing/2014/main" id="{7F1E8CC7-487E-9946-ADB1-27F2FF2DCA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F58C4-83A2-1F4F-8B7B-5680D26D1DD1}"/>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323734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55724C-DF51-FF47-B57A-72F90A227C6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C42C175-5F3F-9B4B-AB95-F73AAEE5C85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2A970E-10E0-284F-B67F-B0F38E20CD89}"/>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5" name="Footer Placeholder 4">
            <a:extLst>
              <a:ext uri="{FF2B5EF4-FFF2-40B4-BE49-F238E27FC236}">
                <a16:creationId xmlns:a16="http://schemas.microsoft.com/office/drawing/2014/main" id="{F3C499A1-36A5-6B45-B597-5A06779090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4860E5-A7F8-EC48-8605-974969828A27}"/>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596846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67FCA-C848-5149-84B2-9E2753E60D3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427521E-D810-EB48-A340-960075387FD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BF8E754-01DE-4646-8265-BAC95CF181E1}"/>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5" name="Footer Placeholder 4">
            <a:extLst>
              <a:ext uri="{FF2B5EF4-FFF2-40B4-BE49-F238E27FC236}">
                <a16:creationId xmlns:a16="http://schemas.microsoft.com/office/drawing/2014/main" id="{EE18A25A-6EB1-3E4E-8A56-E4F54E46F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33CEE6-D530-5C40-9056-865E00C372B0}"/>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346710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CA14F-BF09-3442-B3B4-6CAA4EDAEF2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F22DA4B-C4EE-D142-B5BA-16CD1C0B12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5DEEE7C-0A7C-974F-B15F-D59B91EFE3C1}"/>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5" name="Footer Placeholder 4">
            <a:extLst>
              <a:ext uri="{FF2B5EF4-FFF2-40B4-BE49-F238E27FC236}">
                <a16:creationId xmlns:a16="http://schemas.microsoft.com/office/drawing/2014/main" id="{E50CAD16-B22F-C749-B2AF-61767A191F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B2CCB0-AA0C-F64A-8D3E-D69DB59DE0B9}"/>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832500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3D2B6-89DE-CE42-AD20-1B2D6D8C997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BF60382-A834-054C-A316-E84ED8C3767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F6DA5AD-202B-894D-9108-1D74357C306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7DF28F2-F5E3-9D43-B7B8-F03DC97BC1F6}"/>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6" name="Footer Placeholder 5">
            <a:extLst>
              <a:ext uri="{FF2B5EF4-FFF2-40B4-BE49-F238E27FC236}">
                <a16:creationId xmlns:a16="http://schemas.microsoft.com/office/drawing/2014/main" id="{EE78E73F-AABA-2D4E-BCC9-570E95CF70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7B7EB0-848F-C843-BC85-1FB823F71AA4}"/>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1284959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4D3F3-B72A-0D47-8E6D-38F6AABF708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7780026-A7B0-0348-918B-9A4EBC1AA3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214AF3A-EFBD-A04D-8C0E-CD962C7E518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F218378-2D0A-B044-85D3-C4DD7BE1E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9335D66-70D2-BB45-BA8F-26CDEC4FC4D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147F255-FF9C-4842-99B9-20225A605E32}"/>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8" name="Footer Placeholder 7">
            <a:extLst>
              <a:ext uri="{FF2B5EF4-FFF2-40B4-BE49-F238E27FC236}">
                <a16:creationId xmlns:a16="http://schemas.microsoft.com/office/drawing/2014/main" id="{1FAC6FE4-D6DB-2D4B-A21B-1B3B5E3294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0FF941-DC30-2549-9757-F8170E9463F0}"/>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1999024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B8B49-8F09-6146-86C1-C6511DE0B0D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7EFC65A-60E3-354C-B97E-B1C0F6CFF66F}"/>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4" name="Footer Placeholder 3">
            <a:extLst>
              <a:ext uri="{FF2B5EF4-FFF2-40B4-BE49-F238E27FC236}">
                <a16:creationId xmlns:a16="http://schemas.microsoft.com/office/drawing/2014/main" id="{E6B1E6C2-44DB-FB40-942C-2A6396FE99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67EE76-8B96-474D-ADD9-3654612D4B27}"/>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3324091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5F2A71-8FA5-8C42-8ABE-6BC398BAD069}"/>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3" name="Footer Placeholder 2">
            <a:extLst>
              <a:ext uri="{FF2B5EF4-FFF2-40B4-BE49-F238E27FC236}">
                <a16:creationId xmlns:a16="http://schemas.microsoft.com/office/drawing/2014/main" id="{DB57D176-B987-3D4A-93F1-9392B2AD63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ABBA9D-3279-C443-AF5A-87855AD05A9F}"/>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1089962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1FF15-4F72-8E47-A740-EC7BAE95C21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6DF2226-A680-0746-88CC-1579F01640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8E8C2BD-1C89-9C40-A78D-5B46A73F9D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3157E0C-7A0A-5646-AEA9-DA17319CF659}"/>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6" name="Footer Placeholder 5">
            <a:extLst>
              <a:ext uri="{FF2B5EF4-FFF2-40B4-BE49-F238E27FC236}">
                <a16:creationId xmlns:a16="http://schemas.microsoft.com/office/drawing/2014/main" id="{31FF8F6F-8568-3940-8603-3CA9BF94F1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5D9DD1-9FB0-CD4D-86F4-AD15271005A0}"/>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62026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A69BF-57E7-AF47-BFCC-23C7ACF468C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00BE88C-277D-4B41-A107-5AA1F09654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19702C-51B0-B44A-B7B4-25925CBD5F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7F6A99B-0187-A94F-8AB5-19C675F539D1}"/>
              </a:ext>
            </a:extLst>
          </p:cNvPr>
          <p:cNvSpPr>
            <a:spLocks noGrp="1"/>
          </p:cNvSpPr>
          <p:nvPr>
            <p:ph type="dt" sz="half" idx="10"/>
          </p:nvPr>
        </p:nvSpPr>
        <p:spPr/>
        <p:txBody>
          <a:bodyPr/>
          <a:lstStyle/>
          <a:p>
            <a:fld id="{F1BBDA86-5A75-C245-A4EB-C65A1015935A}" type="datetimeFigureOut">
              <a:rPr lang="en-US" smtClean="0"/>
              <a:t>4/9/2020</a:t>
            </a:fld>
            <a:endParaRPr lang="en-US"/>
          </a:p>
        </p:txBody>
      </p:sp>
      <p:sp>
        <p:nvSpPr>
          <p:cNvPr id="6" name="Footer Placeholder 5">
            <a:extLst>
              <a:ext uri="{FF2B5EF4-FFF2-40B4-BE49-F238E27FC236}">
                <a16:creationId xmlns:a16="http://schemas.microsoft.com/office/drawing/2014/main" id="{0E68E96C-AD5F-D14A-99B7-A709436322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D1D7FC-ECA6-AC48-AD1B-5BBA3EBAEF38}"/>
              </a:ext>
            </a:extLst>
          </p:cNvPr>
          <p:cNvSpPr>
            <a:spLocks noGrp="1"/>
          </p:cNvSpPr>
          <p:nvPr>
            <p:ph type="sldNum" sz="quarter" idx="12"/>
          </p:nvPr>
        </p:nvSpPr>
        <p:spPr/>
        <p:txBody>
          <a:bodyPr/>
          <a:lstStyle/>
          <a:p>
            <a:fld id="{459BEB9D-CFC0-CC4A-A306-8C3874AD2ED3}" type="slidenum">
              <a:rPr lang="en-US" smtClean="0"/>
              <a:t>‹#›</a:t>
            </a:fld>
            <a:endParaRPr lang="en-US"/>
          </a:p>
        </p:txBody>
      </p:sp>
    </p:spTree>
    <p:extLst>
      <p:ext uri="{BB962C8B-B14F-4D97-AF65-F5344CB8AC3E}">
        <p14:creationId xmlns:p14="http://schemas.microsoft.com/office/powerpoint/2010/main" val="62640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789E40-BE5E-E440-9FA2-145ED975EA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2AFA52F-6E87-454E-90FA-CC1D34A145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D1C25E1-DA56-FA48-BE72-F19B62CE71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BBDA86-5A75-C245-A4EB-C65A1015935A}" type="datetimeFigureOut">
              <a:rPr lang="en-US" smtClean="0"/>
              <a:t>4/9/2020</a:t>
            </a:fld>
            <a:endParaRPr lang="en-US"/>
          </a:p>
        </p:txBody>
      </p:sp>
      <p:sp>
        <p:nvSpPr>
          <p:cNvPr id="5" name="Footer Placeholder 4">
            <a:extLst>
              <a:ext uri="{FF2B5EF4-FFF2-40B4-BE49-F238E27FC236}">
                <a16:creationId xmlns:a16="http://schemas.microsoft.com/office/drawing/2014/main" id="{287A1A78-C146-0D44-A670-B6363819EC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71CDBD-E06F-1042-A43B-861BD573B6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BEB9D-CFC0-CC4A-A306-8C3874AD2ED3}" type="slidenum">
              <a:rPr lang="en-US" smtClean="0"/>
              <a:t>‹#›</a:t>
            </a:fld>
            <a:endParaRPr lang="en-US"/>
          </a:p>
        </p:txBody>
      </p:sp>
    </p:spTree>
    <p:extLst>
      <p:ext uri="{BB962C8B-B14F-4D97-AF65-F5344CB8AC3E}">
        <p14:creationId xmlns:p14="http://schemas.microsoft.com/office/powerpoint/2010/main" val="2818998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C2A5F-1279-C042-8786-EDC17D4DB712}"/>
              </a:ext>
            </a:extLst>
          </p:cNvPr>
          <p:cNvSpPr>
            <a:spLocks noGrp="1"/>
          </p:cNvSpPr>
          <p:nvPr>
            <p:ph type="ctrTitle"/>
          </p:nvPr>
        </p:nvSpPr>
        <p:spPr/>
        <p:txBody>
          <a:bodyPr/>
          <a:lstStyle/>
          <a:p>
            <a:r>
              <a:rPr lang="en-GB"/>
              <a:t>Five Year Plan</a:t>
            </a:r>
            <a:endParaRPr lang="en-US"/>
          </a:p>
        </p:txBody>
      </p:sp>
      <p:sp>
        <p:nvSpPr>
          <p:cNvPr id="3" name="Subtitle 2">
            <a:extLst>
              <a:ext uri="{FF2B5EF4-FFF2-40B4-BE49-F238E27FC236}">
                <a16:creationId xmlns:a16="http://schemas.microsoft.com/office/drawing/2014/main" id="{B4A08ECD-6636-8745-A1F5-72B91478B25B}"/>
              </a:ext>
            </a:extLst>
          </p:cNvPr>
          <p:cNvSpPr>
            <a:spLocks noGrp="1"/>
          </p:cNvSpPr>
          <p:nvPr>
            <p:ph type="subTitle" idx="1"/>
          </p:nvPr>
        </p:nvSpPr>
        <p:spPr/>
        <p:txBody>
          <a:bodyPr>
            <a:normAutofit fontScale="92500" lnSpcReduction="20000"/>
          </a:bodyPr>
          <a:lstStyle/>
          <a:p>
            <a:r>
              <a:rPr lang="en-GB"/>
              <a:t>Five Year plan is a government plan  for economic development  over FiveYear.The first such plan in the Soviet Union was inaugurated  in 1928.In India the first five year plan was presented in the parliament by Prim Minister Jawaharlal Nehru in December 1951.This plan promoted the idea of self reliant closed economy and was developed by Prof.P.C.Mahalanobis.But Mokshagundam Visvesvaraya is known as the father of Indian economic Plan.</a:t>
            </a:r>
            <a:endParaRPr lang="en-US"/>
          </a:p>
        </p:txBody>
      </p:sp>
    </p:spTree>
    <p:extLst>
      <p:ext uri="{BB962C8B-B14F-4D97-AF65-F5344CB8AC3E}">
        <p14:creationId xmlns:p14="http://schemas.microsoft.com/office/powerpoint/2010/main" val="2188244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AD7F5-4FD5-7941-9FBA-72B8ABDACE12}"/>
              </a:ext>
            </a:extLst>
          </p:cNvPr>
          <p:cNvSpPr>
            <a:spLocks noGrp="1"/>
          </p:cNvSpPr>
          <p:nvPr>
            <p:ph type="title"/>
          </p:nvPr>
        </p:nvSpPr>
        <p:spPr/>
        <p:txBody>
          <a:bodyPr/>
          <a:lstStyle/>
          <a:p>
            <a:r>
              <a:rPr lang="en-GB"/>
              <a:t>                    Objective of five year plan </a:t>
            </a:r>
            <a:endParaRPr lang="en-US"/>
          </a:p>
        </p:txBody>
      </p:sp>
      <p:sp>
        <p:nvSpPr>
          <p:cNvPr id="3" name="Content Placeholder 2">
            <a:extLst>
              <a:ext uri="{FF2B5EF4-FFF2-40B4-BE49-F238E27FC236}">
                <a16:creationId xmlns:a16="http://schemas.microsoft.com/office/drawing/2014/main" id="{72C00572-D198-4B44-8D0E-575C282BEE95}"/>
              </a:ext>
            </a:extLst>
          </p:cNvPr>
          <p:cNvSpPr>
            <a:spLocks noGrp="1"/>
          </p:cNvSpPr>
          <p:nvPr>
            <p:ph idx="1"/>
          </p:nvPr>
        </p:nvSpPr>
        <p:spPr/>
        <p:txBody>
          <a:bodyPr/>
          <a:lstStyle/>
          <a:p>
            <a:r>
              <a:rPr lang="en-GB"/>
              <a:t>ECONOMICAL OBJECTIVE  </a:t>
            </a:r>
          </a:p>
          <a:p>
            <a:r>
              <a:rPr lang="en-GB"/>
              <a:t>(a) Increases  in National income &amp;per capita income. </a:t>
            </a:r>
          </a:p>
          <a:p>
            <a:r>
              <a:rPr lang="en-GB"/>
              <a:t>(b)Price stability. </a:t>
            </a:r>
          </a:p>
          <a:p>
            <a:r>
              <a:rPr lang="en-GB"/>
              <a:t>(c)Economic  development </a:t>
            </a:r>
          </a:p>
          <a:p>
            <a:r>
              <a:rPr lang="en-GB"/>
              <a:t>(d)Increase in Employment</a:t>
            </a:r>
          </a:p>
          <a:p>
            <a:r>
              <a:rPr lang="en-GB"/>
              <a:t>(e) Full utilisation of Natural Resources </a:t>
            </a:r>
          </a:p>
          <a:p>
            <a:r>
              <a:rPr lang="en-GB"/>
              <a:t>(f) Self sufficiency </a:t>
            </a:r>
          </a:p>
          <a:p>
            <a:r>
              <a:rPr lang="en-GB"/>
              <a:t>(g) Reconstruction </a:t>
            </a:r>
          </a:p>
          <a:p>
            <a:endParaRPr lang="en-US"/>
          </a:p>
        </p:txBody>
      </p:sp>
    </p:spTree>
    <p:extLst>
      <p:ext uri="{BB962C8B-B14F-4D97-AF65-F5344CB8AC3E}">
        <p14:creationId xmlns:p14="http://schemas.microsoft.com/office/powerpoint/2010/main" val="222519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6AE08-FD50-CE44-B60E-BC70FEC9FBE1}"/>
              </a:ext>
            </a:extLst>
          </p:cNvPr>
          <p:cNvSpPr>
            <a:spLocks noGrp="1"/>
          </p:cNvSpPr>
          <p:nvPr>
            <p:ph type="title"/>
          </p:nvPr>
        </p:nvSpPr>
        <p:spPr/>
        <p:txBody>
          <a:bodyPr/>
          <a:lstStyle/>
          <a:p>
            <a:r>
              <a:rPr lang="en-GB"/>
              <a:t>                  SOCIAL OBJECTIVE </a:t>
            </a:r>
            <a:endParaRPr lang="en-US"/>
          </a:p>
        </p:txBody>
      </p:sp>
      <p:sp>
        <p:nvSpPr>
          <p:cNvPr id="3" name="Content Placeholder 2">
            <a:extLst>
              <a:ext uri="{FF2B5EF4-FFF2-40B4-BE49-F238E27FC236}">
                <a16:creationId xmlns:a16="http://schemas.microsoft.com/office/drawing/2014/main" id="{4296BA06-C794-5B42-8D0E-EA8D41B7265E}"/>
              </a:ext>
            </a:extLst>
          </p:cNvPr>
          <p:cNvSpPr>
            <a:spLocks noGrp="1"/>
          </p:cNvSpPr>
          <p:nvPr>
            <p:ph idx="1"/>
          </p:nvPr>
        </p:nvSpPr>
        <p:spPr/>
        <p:txBody>
          <a:bodyPr/>
          <a:lstStyle/>
          <a:p>
            <a:r>
              <a:rPr lang="en-GB"/>
              <a:t>(a)Social Security </a:t>
            </a:r>
          </a:p>
          <a:p>
            <a:r>
              <a:rPr lang="en-GB"/>
              <a:t>(b)Removal of Poverty </a:t>
            </a:r>
          </a:p>
          <a:p>
            <a:r>
              <a:rPr lang="en-GB"/>
              <a:t>(c)Reductionin inequality  of income. </a:t>
            </a:r>
          </a:p>
          <a:p>
            <a:endParaRPr lang="en-US"/>
          </a:p>
        </p:txBody>
      </p:sp>
    </p:spTree>
    <p:extLst>
      <p:ext uri="{BB962C8B-B14F-4D97-AF65-F5344CB8AC3E}">
        <p14:creationId xmlns:p14="http://schemas.microsoft.com/office/powerpoint/2010/main" val="2406029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5103-526B-2241-8FFF-A339992B7052}"/>
              </a:ext>
            </a:extLst>
          </p:cNvPr>
          <p:cNvSpPr>
            <a:spLocks noGrp="1"/>
          </p:cNvSpPr>
          <p:nvPr>
            <p:ph type="title"/>
          </p:nvPr>
        </p:nvSpPr>
        <p:spPr/>
        <p:txBody>
          <a:bodyPr/>
          <a:lstStyle/>
          <a:p>
            <a:r>
              <a:rPr lang="en-GB"/>
              <a:t>        POLITICAL OBJECTIVE </a:t>
            </a:r>
            <a:endParaRPr lang="en-US"/>
          </a:p>
        </p:txBody>
      </p:sp>
      <p:sp>
        <p:nvSpPr>
          <p:cNvPr id="3" name="Content Placeholder 2">
            <a:extLst>
              <a:ext uri="{FF2B5EF4-FFF2-40B4-BE49-F238E27FC236}">
                <a16:creationId xmlns:a16="http://schemas.microsoft.com/office/drawing/2014/main" id="{2C86F18C-6E09-0240-B8ED-0D4C797947EB}"/>
              </a:ext>
            </a:extLst>
          </p:cNvPr>
          <p:cNvSpPr>
            <a:spLocks noGrp="1"/>
          </p:cNvSpPr>
          <p:nvPr>
            <p:ph idx="1"/>
          </p:nvPr>
        </p:nvSpPr>
        <p:spPr/>
        <p:txBody>
          <a:bodyPr/>
          <a:lstStyle/>
          <a:p>
            <a:r>
              <a:rPr lang="en-GB"/>
              <a:t>(a)Planning for protection </a:t>
            </a:r>
          </a:p>
          <a:p>
            <a:r>
              <a:rPr lang="en-GB"/>
              <a:t>(b) Planning for War.</a:t>
            </a:r>
          </a:p>
          <a:p>
            <a:r>
              <a:rPr lang="en-GB"/>
              <a:t>(c)Planning for Peace. </a:t>
            </a:r>
            <a:endParaRPr lang="en-US"/>
          </a:p>
        </p:txBody>
      </p:sp>
    </p:spTree>
    <p:extLst>
      <p:ext uri="{BB962C8B-B14F-4D97-AF65-F5344CB8AC3E}">
        <p14:creationId xmlns:p14="http://schemas.microsoft.com/office/powerpoint/2010/main" val="660799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Five Year Plan</vt:lpstr>
      <vt:lpstr>                    Objective of five year plan </vt:lpstr>
      <vt:lpstr>                  SOCIAL OBJECTIVE </vt:lpstr>
      <vt:lpstr>        POLITICAL OBJECTIVE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Five Year Plan</dc:title>
  <dc:creator>Unknown User</dc:creator>
  <cp:lastModifiedBy>Unknown User</cp:lastModifiedBy>
  <cp:revision>5</cp:revision>
  <dcterms:created xsi:type="dcterms:W3CDTF">2020-04-08T14:43:09Z</dcterms:created>
  <dcterms:modified xsi:type="dcterms:W3CDTF">2020-04-09T06:24:05Z</dcterms:modified>
</cp:coreProperties>
</file>