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E806518-C5DC-44CA-A6C6-140301548CE7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6C35FD8-46E6-4A7E-8CA9-8D6586A36C8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6518-C5DC-44CA-A6C6-140301548CE7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5FD8-46E6-4A7E-8CA9-8D6586A36C8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6518-C5DC-44CA-A6C6-140301548CE7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5FD8-46E6-4A7E-8CA9-8D6586A36C8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E806518-C5DC-44CA-A6C6-140301548CE7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5FD8-46E6-4A7E-8CA9-8D6586A36C8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E806518-C5DC-44CA-A6C6-140301548CE7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6C35FD8-46E6-4A7E-8CA9-8D6586A36C89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E806518-C5DC-44CA-A6C6-140301548CE7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6C35FD8-46E6-4A7E-8CA9-8D6586A36C8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E806518-C5DC-44CA-A6C6-140301548CE7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6C35FD8-46E6-4A7E-8CA9-8D6586A36C8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06518-C5DC-44CA-A6C6-140301548CE7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5FD8-46E6-4A7E-8CA9-8D6586A36C8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E806518-C5DC-44CA-A6C6-140301548CE7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6C35FD8-46E6-4A7E-8CA9-8D6586A36C8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E806518-C5DC-44CA-A6C6-140301548CE7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6C35FD8-46E6-4A7E-8CA9-8D6586A36C8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E806518-C5DC-44CA-A6C6-140301548CE7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6C35FD8-46E6-4A7E-8CA9-8D6586A36C8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E806518-C5DC-44CA-A6C6-140301548CE7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6C35FD8-46E6-4A7E-8CA9-8D6586A36C8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BUSINESS ORGANISATION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IN" dirty="0" smtClean="0"/>
              <a:t>BY </a:t>
            </a:r>
            <a:r>
              <a:rPr lang="en-IN" dirty="0" smtClean="0"/>
              <a:t>JAHANAV</a:t>
            </a:r>
            <a:r>
              <a:rPr lang="en-IN" dirty="0" smtClean="0"/>
              <a:t>I DEO</a:t>
            </a:r>
            <a:endParaRPr lang="en-IN" dirty="0" smtClean="0"/>
          </a:p>
          <a:p>
            <a:pPr algn="l"/>
            <a:r>
              <a:rPr lang="en-IN" dirty="0" smtClean="0"/>
              <a:t>DEPARTMENT OF COMMERCE</a:t>
            </a:r>
          </a:p>
          <a:p>
            <a:pPr algn="l"/>
            <a:r>
              <a:rPr lang="en-IN" smtClean="0"/>
              <a:t>M.L ARYA</a:t>
            </a:r>
            <a:r>
              <a:rPr lang="en-IN" smtClean="0"/>
              <a:t> </a:t>
            </a:r>
            <a:r>
              <a:rPr lang="en-IN" dirty="0" smtClean="0"/>
              <a:t>COLLEGE</a:t>
            </a:r>
            <a:r>
              <a:rPr lang="en-IN" smtClean="0"/>
              <a:t>, </a:t>
            </a:r>
            <a:r>
              <a:rPr lang="en-IN" smtClean="0"/>
              <a:t>KASBA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C000"/>
                </a:solidFill>
              </a:rPr>
              <a:t>Principles of Management</a:t>
            </a:r>
            <a:endParaRPr lang="en-IN" dirty="0">
              <a:solidFill>
                <a:srgbClr val="FFC000"/>
              </a:solidFill>
            </a:endParaRPr>
          </a:p>
        </p:txBody>
      </p:sp>
      <p:pic>
        <p:nvPicPr>
          <p:cNvPr id="4" name="Content Placeholder 3" descr="14-principles-managemen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2000240"/>
            <a:ext cx="8143932" cy="464347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4-principles-of-management-3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857233"/>
            <a:ext cx="7786742" cy="559278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enri-fayol-14-principles-with-amendments1-5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857233"/>
            <a:ext cx="8072494" cy="559278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enry-fayol-4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928670"/>
            <a:ext cx="7896259" cy="515145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nity_of_command_in_management_principle_definition_and_quiz_v1_11089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928670"/>
            <a:ext cx="7929618" cy="5143536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</TotalTime>
  <Words>16</Words>
  <Application>Microsoft Office PowerPoint</Application>
  <PresentationFormat>On-screen Show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Verve</vt:lpstr>
      <vt:lpstr>BUSINESS ORGANISATION</vt:lpstr>
      <vt:lpstr>Principles of Management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ORGANISATION</dc:title>
  <dc:creator>jahanvi</dc:creator>
  <cp:lastModifiedBy>jahanvi</cp:lastModifiedBy>
  <cp:revision>6</cp:revision>
  <dcterms:created xsi:type="dcterms:W3CDTF">2020-03-01T04:27:23Z</dcterms:created>
  <dcterms:modified xsi:type="dcterms:W3CDTF">2020-03-23T13:34:26Z</dcterms:modified>
</cp:coreProperties>
</file>