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9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0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42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50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5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7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1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547159"/>
          </a:xfrm>
        </p:spPr>
        <p:txBody>
          <a:bodyPr>
            <a:normAutofit/>
          </a:bodyPr>
          <a:p>
            <a:r>
              <a:rPr altLang="zh-CN" b="1" sz="5700" lang="en-US">
                <a:solidFill>
                  <a:srgbClr val="9933FF"/>
                </a:solidFill>
              </a:rPr>
              <a:t>पूर्णियाँ विश्वविद्यालय, पूर्णियाँ    </a:t>
            </a:r>
            <a:endParaRPr altLang="zh-CN" b="1" sz="5700" lang="en-US">
              <a:solidFill>
                <a:srgbClr val="9933FF"/>
              </a:solidFill>
            </a:endParaRPr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p>
            <a:r>
              <a:rPr altLang="zh-CN" b="1" sz="3600" lang="en-US"/>
              <a:t>डॉ0 सुरेश कुमार मीना 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सहायक प्राध्यापक, इतिहास    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</a:t>
            </a:r>
            <a:r>
              <a:rPr altLang="zh-CN" b="1" sz="3600" lang="en-US"/>
              <a:t>  एम.एल.आर्य महाविद्यालय,कसबा,पूर्णियाँ</a:t>
            </a:r>
            <a:endParaRPr altLang="zh-CN" b="1" sz="3600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413403"/>
          </a:xfrm>
        </p:spPr>
        <p:txBody>
          <a:bodyPr>
            <a:normAutofit fontScale="90000"/>
          </a:bodyPr>
          <a:p>
            <a:r>
              <a:rPr b="1" lang="en-US">
                <a:solidFill>
                  <a:srgbClr val="9933FF"/>
                </a:solidFill>
              </a:rPr>
              <a:t> </a:t>
            </a:r>
            <a:r>
              <a:rPr b="1" sz="7555" lang="en-US">
                <a:solidFill>
                  <a:srgbClr val="9933FF"/>
                </a:solidFill>
              </a:rPr>
              <a:t> B.A. Part - 3rd</a:t>
            </a:r>
            <a:r>
              <a:rPr b="1" lang="en-US">
                <a:solidFill>
                  <a:srgbClr val="9933FF"/>
                </a:solidFill>
              </a:rPr>
              <a:t> </a:t>
            </a:r>
            <a:r>
              <a:rPr b="1" sz="5000" lang="en-US">
                <a:solidFill>
                  <a:srgbClr val="000000"/>
                </a:solidFill>
              </a:rPr>
              <a:t>2</a:t>
            </a:r>
            <a:r>
              <a:rPr b="1" sz="5000" lang="en-US">
                <a:solidFill>
                  <a:srgbClr val="000000"/>
                </a:solidFill>
              </a:rPr>
              <a:t>1</a:t>
            </a:r>
            <a:r>
              <a:rPr b="1" sz="5000" lang="en-US">
                <a:solidFill>
                  <a:srgbClr val="000000"/>
                </a:solidFill>
              </a:rPr>
              <a:t>/</a:t>
            </a:r>
            <a:r>
              <a:rPr b="1" sz="5000" lang="en-US">
                <a:solidFill>
                  <a:srgbClr val="000000"/>
                </a:solidFill>
              </a:rPr>
              <a:t>0</a:t>
            </a:r>
            <a:r>
              <a:rPr b="1" sz="5000" lang="en-US">
                <a:solidFill>
                  <a:srgbClr val="000000"/>
                </a:solidFill>
              </a:rPr>
              <a:t>4</a:t>
            </a:r>
            <a:r>
              <a:rPr b="1" sz="5000" lang="en-US">
                <a:solidFill>
                  <a:srgbClr val="000000"/>
                </a:solidFill>
              </a:rPr>
              <a:t>/</a:t>
            </a:r>
            <a:r>
              <a:rPr b="1" sz="5000" lang="en-US">
                <a:solidFill>
                  <a:srgbClr val="000000"/>
                </a:solidFill>
              </a:rPr>
              <a:t>2</a:t>
            </a:r>
            <a:r>
              <a:rPr b="1" sz="5000" lang="en-US">
                <a:solidFill>
                  <a:srgbClr val="000000"/>
                </a:solidFill>
              </a:rPr>
              <a:t>0</a:t>
            </a:r>
            <a:r>
              <a:rPr b="1" sz="5000" lang="en-US">
                <a:solidFill>
                  <a:srgbClr val="000000"/>
                </a:solidFill>
              </a:rPr>
              <a:t>2</a:t>
            </a:r>
            <a:r>
              <a:rPr b="1" sz="5000" lang="en-US">
                <a:solidFill>
                  <a:srgbClr val="000000"/>
                </a:solidFill>
              </a:rPr>
              <a:t>0</a:t>
            </a:r>
            <a:r>
              <a:rPr lang="en-US"/>
              <a:t>                </a:t>
            </a:r>
            <a:endParaRPr lang="en-US"/>
          </a:p>
        </p:txBody>
      </p:sp>
      <p:sp>
        <p:nvSpPr>
          <p:cNvPr id="1048602" name="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b="1" sz="4300" lang="en-US">
                <a:solidFill>
                  <a:srgbClr val="FF6600"/>
                </a:solidFill>
              </a:rPr>
              <a:t>History Honours Paper- 5th </a:t>
            </a:r>
            <a:r>
              <a:rPr b="1" sz="4300" lang="en-US">
                <a:solidFill>
                  <a:srgbClr val="FF6600"/>
                </a:solidFill>
              </a:rPr>
              <a:t> </a:t>
            </a:r>
            <a:r>
              <a:rPr b="1" sz="4300" lang="en-US">
                <a:solidFill>
                  <a:srgbClr val="FF6600"/>
                </a:solidFill>
              </a:rPr>
              <a:t> </a:t>
            </a:r>
            <a:r>
              <a:rPr b="1" sz="4300" lang="en-US">
                <a:solidFill>
                  <a:srgbClr val="FF6600"/>
                </a:solidFill>
              </a:rPr>
              <a:t> </a:t>
            </a:r>
            <a:r>
              <a:rPr b="1" sz="4300" lang="en-US">
                <a:solidFill>
                  <a:srgbClr val="FF6600"/>
                </a:solidFill>
              </a:rPr>
              <a:t> </a:t>
            </a:r>
            <a:r>
              <a:rPr b="1" sz="4300" lang="en-US">
                <a:solidFill>
                  <a:srgbClr val="FF6600"/>
                </a:solidFill>
              </a:rPr>
              <a:t> </a:t>
            </a:r>
            <a:r>
              <a:rPr b="1" sz="4300" lang="en-US">
                <a:solidFill>
                  <a:srgbClr val="FF6600"/>
                </a:solidFill>
              </a:rPr>
              <a:t> </a:t>
            </a:r>
            <a:r>
              <a:rPr b="1" sz="4300" lang="en-US">
                <a:solidFill>
                  <a:srgbClr val="FF6600"/>
                </a:solidFill>
              </a:rPr>
              <a:t> </a:t>
            </a:r>
            <a:r>
              <a:rPr b="1" sz="4300" lang="en-US">
                <a:solidFill>
                  <a:srgbClr val="FF6600"/>
                </a:solidFill>
              </a:rPr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   </a:t>
            </a:r>
            <a:r>
              <a:rPr b="1" sz="4800" lang="en-US"/>
              <a:t>आधुनिक भारत (1765-1947)</a:t>
            </a:r>
            <a:endParaRPr b="1" sz="480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3400" lang="en-US">
                <a:solidFill>
                  <a:srgbClr val="008000"/>
                </a:solidFill>
              </a:rPr>
              <a:t>H</a:t>
            </a:r>
            <a:r>
              <a:rPr b="1" sz="3400" lang="en-US">
                <a:solidFill>
                  <a:srgbClr val="008000"/>
                </a:solidFill>
              </a:rPr>
              <a:t>i</a:t>
            </a:r>
            <a:r>
              <a:rPr b="1" sz="3400" lang="en-US">
                <a:solidFill>
                  <a:srgbClr val="008000"/>
                </a:solidFill>
              </a:rPr>
              <a:t>s</a:t>
            </a:r>
            <a:r>
              <a:rPr b="1" sz="3400" lang="en-US">
                <a:solidFill>
                  <a:srgbClr val="008000"/>
                </a:solidFill>
              </a:rPr>
              <a:t>t</a:t>
            </a:r>
            <a:r>
              <a:rPr b="1" sz="3400" lang="en-US">
                <a:solidFill>
                  <a:srgbClr val="008000"/>
                </a:solidFill>
              </a:rPr>
              <a:t>o</a:t>
            </a:r>
            <a:r>
              <a:rPr b="1" sz="3400" lang="en-US">
                <a:solidFill>
                  <a:srgbClr val="008000"/>
                </a:solidFill>
              </a:rPr>
              <a:t>r</a:t>
            </a:r>
            <a:r>
              <a:rPr b="1" sz="3400" lang="en-US">
                <a:solidFill>
                  <a:srgbClr val="008000"/>
                </a:solidFill>
              </a:rPr>
              <a:t>i</a:t>
            </a:r>
            <a:r>
              <a:rPr b="1" sz="3400" lang="en-US">
                <a:solidFill>
                  <a:srgbClr val="008000"/>
                </a:solidFill>
              </a:rPr>
              <a:t>o</a:t>
            </a:r>
            <a:r>
              <a:rPr b="1" sz="3400" lang="en-US">
                <a:solidFill>
                  <a:srgbClr val="008000"/>
                </a:solidFill>
              </a:rPr>
              <a:t>graphy</a:t>
            </a:r>
            <a:r>
              <a:rPr b="1" sz="3400" lang="en-US">
                <a:solidFill>
                  <a:srgbClr val="008000"/>
                </a:solidFill>
              </a:rPr>
              <a:t> of</a:t>
            </a:r>
            <a:r>
              <a:rPr b="1" sz="3400" lang="en-US">
                <a:solidFill>
                  <a:srgbClr val="008000"/>
                </a:solidFill>
              </a:rPr>
              <a:t> </a:t>
            </a:r>
            <a:r>
              <a:rPr b="1" sz="3400" lang="en-US">
                <a:solidFill>
                  <a:srgbClr val="008000"/>
                </a:solidFill>
              </a:rPr>
              <a:t>M</a:t>
            </a:r>
            <a:r>
              <a:rPr b="1" sz="3400" lang="en-US">
                <a:solidFill>
                  <a:srgbClr val="008000"/>
                </a:solidFill>
              </a:rPr>
              <a:t>o</a:t>
            </a:r>
            <a:r>
              <a:rPr b="1" sz="3400" lang="en-US">
                <a:solidFill>
                  <a:srgbClr val="008000"/>
                </a:solidFill>
              </a:rPr>
              <a:t>d</a:t>
            </a:r>
            <a:r>
              <a:rPr b="1" sz="3400" lang="en-US">
                <a:solidFill>
                  <a:srgbClr val="008000"/>
                </a:solidFill>
              </a:rPr>
              <a:t>e</a:t>
            </a:r>
            <a:r>
              <a:rPr b="1" sz="3400" lang="en-US">
                <a:solidFill>
                  <a:srgbClr val="008000"/>
                </a:solidFill>
              </a:rPr>
              <a:t>rn</a:t>
            </a:r>
            <a:r>
              <a:rPr b="1" sz="3400" lang="en-US">
                <a:solidFill>
                  <a:srgbClr val="008000"/>
                </a:solidFill>
              </a:rPr>
              <a:t> </a:t>
            </a:r>
            <a:r>
              <a:rPr b="1" sz="3400" lang="en-US">
                <a:solidFill>
                  <a:srgbClr val="008000"/>
                </a:solidFill>
              </a:rPr>
              <a:t>I</a:t>
            </a:r>
            <a:r>
              <a:rPr b="1" sz="3400" lang="en-US">
                <a:solidFill>
                  <a:srgbClr val="008000"/>
                </a:solidFill>
              </a:rPr>
              <a:t>n</a:t>
            </a:r>
            <a:r>
              <a:rPr b="1" sz="3400" lang="en-US">
                <a:solidFill>
                  <a:srgbClr val="008000"/>
                </a:solidFill>
              </a:rPr>
              <a:t>d</a:t>
            </a:r>
            <a:r>
              <a:rPr b="1" sz="3400" lang="en-US">
                <a:solidFill>
                  <a:srgbClr val="008000"/>
                </a:solidFill>
              </a:rPr>
              <a:t>ian</a:t>
            </a:r>
            <a:r>
              <a:rPr b="1" sz="3400" lang="en-US">
                <a:solidFill>
                  <a:srgbClr val="008000"/>
                </a:solidFill>
              </a:rPr>
              <a:t> History</a:t>
            </a:r>
            <a:endParaRPr b="1" sz="3400" lang="en-US">
              <a:solidFill>
                <a:srgbClr val="008000"/>
              </a:solidFill>
            </a:endParaRPr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>
            <a:normAutofit fontScale="93939" lnSpcReduction="20000"/>
          </a:bodyPr>
          <a:p>
            <a:pPr indent="0" marL="0">
              <a:buNone/>
            </a:pPr>
            <a:r>
              <a:rPr b="1" sz="3300" lang="en-US">
                <a:solidFill>
                  <a:srgbClr val="FF9900"/>
                </a:solidFill>
              </a:rPr>
              <a:t>भ</a:t>
            </a:r>
            <a:r>
              <a:rPr b="1" sz="3300" lang="en-US">
                <a:solidFill>
                  <a:srgbClr val="FF9900"/>
                </a:solidFill>
              </a:rPr>
              <a:t>ारतीय</a:t>
            </a:r>
            <a:r>
              <a:rPr b="1" sz="3300" lang="en-US">
                <a:solidFill>
                  <a:srgbClr val="FF9900"/>
                </a:solidFill>
              </a:rPr>
              <a:t> इतिहास</a:t>
            </a:r>
            <a:r>
              <a:rPr b="1" sz="3300" lang="en-US">
                <a:solidFill>
                  <a:srgbClr val="FF9900"/>
                </a:solidFill>
              </a:rPr>
              <a:t> लेखन</a:t>
            </a:r>
            <a:r>
              <a:rPr b="1" sz="3300" lang="en-US">
                <a:solidFill>
                  <a:srgbClr val="FF9900"/>
                </a:solidFill>
              </a:rPr>
              <a:t> में</a:t>
            </a:r>
            <a:r>
              <a:rPr b="1" sz="3300" lang="en-US">
                <a:solidFill>
                  <a:srgbClr val="FF9900"/>
                </a:solidFill>
              </a:rPr>
              <a:t> </a:t>
            </a:r>
            <a:r>
              <a:rPr b="1" sz="3300" lang="en-US">
                <a:solidFill>
                  <a:srgbClr val="FF9900"/>
                </a:solidFill>
              </a:rPr>
              <a:t>आ</a:t>
            </a:r>
            <a:r>
              <a:rPr b="1" sz="3300" lang="en-US">
                <a:solidFill>
                  <a:srgbClr val="FF9900"/>
                </a:solidFill>
              </a:rPr>
              <a:t>ध</a:t>
            </a:r>
            <a:r>
              <a:rPr b="1" sz="3300" lang="en-US">
                <a:solidFill>
                  <a:srgbClr val="FF9900"/>
                </a:solidFill>
              </a:rPr>
              <a:t>ुनिक</a:t>
            </a:r>
            <a:r>
              <a:rPr b="1" sz="3300" lang="en-US">
                <a:solidFill>
                  <a:srgbClr val="FF9900"/>
                </a:solidFill>
              </a:rPr>
              <a:t> </a:t>
            </a:r>
            <a:r>
              <a:rPr b="1" sz="3300" lang="en-US">
                <a:solidFill>
                  <a:srgbClr val="FF9900"/>
                </a:solidFill>
              </a:rPr>
              <a:t>प</a:t>
            </a:r>
            <a:r>
              <a:rPr b="1" sz="3300" lang="en-US">
                <a:solidFill>
                  <a:srgbClr val="FF9900"/>
                </a:solidFill>
              </a:rPr>
              <a:t>्</a:t>
            </a:r>
            <a:r>
              <a:rPr b="1" sz="3300" lang="en-US">
                <a:solidFill>
                  <a:srgbClr val="FF9900"/>
                </a:solidFill>
              </a:rPr>
              <a:t>र</a:t>
            </a:r>
            <a:r>
              <a:rPr b="1" sz="3300" lang="en-US">
                <a:solidFill>
                  <a:srgbClr val="FF9900"/>
                </a:solidFill>
              </a:rPr>
              <a:t>व</a:t>
            </a:r>
            <a:r>
              <a:rPr b="1" sz="3300" lang="en-US">
                <a:solidFill>
                  <a:srgbClr val="FF9900"/>
                </a:solidFill>
              </a:rPr>
              <a:t>ृ</a:t>
            </a:r>
            <a:r>
              <a:rPr b="1" sz="3300" lang="en-US">
                <a:solidFill>
                  <a:srgbClr val="FF9900"/>
                </a:solidFill>
              </a:rPr>
              <a:t>त्तियां</a:t>
            </a:r>
            <a:r>
              <a:rPr b="1" sz="3300" lang="en-US">
                <a:solidFill>
                  <a:srgbClr val="FF9900"/>
                </a:solidFill>
              </a:rPr>
              <a:t>-</a:t>
            </a:r>
            <a:r>
              <a:rPr b="1" sz="3300" lang="en-US">
                <a:solidFill>
                  <a:srgbClr val="FF9900"/>
                </a:solidFill>
              </a:rPr>
              <a:t> </a:t>
            </a:r>
            <a:r>
              <a:rPr b="1" sz="3300" lang="en-US">
                <a:solidFill>
                  <a:srgbClr val="FF9900"/>
                </a:solidFill>
              </a:rPr>
              <a:t>प</a:t>
            </a:r>
            <a:r>
              <a:rPr b="1" sz="3300" lang="en-US">
                <a:solidFill>
                  <a:srgbClr val="FF9900"/>
                </a:solidFill>
              </a:rPr>
              <a:t>र</a:t>
            </a:r>
            <a:r>
              <a:rPr b="1" sz="3300" lang="en-US">
                <a:solidFill>
                  <a:srgbClr val="FF9900"/>
                </a:solidFill>
              </a:rPr>
              <a:t>म</a:t>
            </a:r>
            <a:r>
              <a:rPr b="1" sz="3300" lang="en-US">
                <a:solidFill>
                  <a:srgbClr val="FF9900"/>
                </a:solidFill>
              </a:rPr>
              <a:t>्</a:t>
            </a:r>
            <a:r>
              <a:rPr b="1" sz="3300" lang="en-US">
                <a:solidFill>
                  <a:srgbClr val="FF9900"/>
                </a:solidFill>
              </a:rPr>
              <a:t>प</a:t>
            </a:r>
            <a:r>
              <a:rPr b="1" sz="3300" lang="en-US">
                <a:solidFill>
                  <a:srgbClr val="FF9900"/>
                </a:solidFill>
              </a:rPr>
              <a:t>र</a:t>
            </a:r>
            <a:r>
              <a:rPr b="1" sz="3300" lang="en-US">
                <a:solidFill>
                  <a:srgbClr val="FF9900"/>
                </a:solidFill>
              </a:rPr>
              <a:t>ा</a:t>
            </a:r>
            <a:r>
              <a:rPr b="1" sz="3300" lang="en-US">
                <a:solidFill>
                  <a:srgbClr val="FF9900"/>
                </a:solidFill>
              </a:rPr>
              <a:t>व</a:t>
            </a:r>
            <a:r>
              <a:rPr b="1" sz="3300" lang="en-US">
                <a:solidFill>
                  <a:srgbClr val="FF9900"/>
                </a:solidFill>
              </a:rPr>
              <a:t>ा</a:t>
            </a:r>
            <a:r>
              <a:rPr b="1" sz="3300" lang="en-US">
                <a:solidFill>
                  <a:srgbClr val="FF9900"/>
                </a:solidFill>
              </a:rPr>
              <a:t>द</a:t>
            </a:r>
            <a:r>
              <a:rPr b="1" sz="3300" lang="en-US">
                <a:solidFill>
                  <a:srgbClr val="FF9900"/>
                </a:solidFill>
              </a:rPr>
              <a:t>ी</a:t>
            </a:r>
            <a:r>
              <a:rPr b="1" sz="3300" lang="en-US">
                <a:solidFill>
                  <a:srgbClr val="FF9900"/>
                </a:solidFill>
              </a:rPr>
              <a:t>,</a:t>
            </a:r>
            <a:r>
              <a:rPr b="1" sz="3300" lang="en-US">
                <a:solidFill>
                  <a:srgbClr val="FF9900"/>
                </a:solidFill>
              </a:rPr>
              <a:t> </a:t>
            </a:r>
            <a:r>
              <a:rPr b="1" sz="3300" lang="en-US">
                <a:solidFill>
                  <a:srgbClr val="FF9900"/>
                </a:solidFill>
              </a:rPr>
              <a:t>स</a:t>
            </a:r>
            <a:r>
              <a:rPr b="1" sz="3300" lang="en-US">
                <a:solidFill>
                  <a:srgbClr val="FF9900"/>
                </a:solidFill>
              </a:rPr>
              <a:t>म</a:t>
            </a:r>
            <a:r>
              <a:rPr b="1" sz="3300" lang="en-US">
                <a:solidFill>
                  <a:srgbClr val="FF9900"/>
                </a:solidFill>
              </a:rPr>
              <a:t>्</a:t>
            </a:r>
            <a:r>
              <a:rPr b="1" sz="3300" lang="en-US">
                <a:solidFill>
                  <a:srgbClr val="FF9900"/>
                </a:solidFill>
              </a:rPr>
              <a:t>प</a:t>
            </a:r>
            <a:r>
              <a:rPr b="1" sz="3300" lang="en-US">
                <a:solidFill>
                  <a:srgbClr val="FF9900"/>
                </a:solidFill>
              </a:rPr>
              <a:t>्</a:t>
            </a:r>
            <a:r>
              <a:rPr b="1" sz="3300" lang="en-US">
                <a:solidFill>
                  <a:srgbClr val="FF9900"/>
                </a:solidFill>
              </a:rPr>
              <a:t>र</a:t>
            </a:r>
            <a:r>
              <a:rPr b="1" sz="3300" lang="en-US">
                <a:solidFill>
                  <a:srgbClr val="FF9900"/>
                </a:solidFill>
              </a:rPr>
              <a:t>द</a:t>
            </a:r>
            <a:r>
              <a:rPr b="1" sz="3300" lang="en-US">
                <a:solidFill>
                  <a:srgbClr val="FF9900"/>
                </a:solidFill>
              </a:rPr>
              <a:t>ा</a:t>
            </a:r>
            <a:r>
              <a:rPr b="1" sz="3300" lang="en-US">
                <a:solidFill>
                  <a:srgbClr val="FF9900"/>
                </a:solidFill>
              </a:rPr>
              <a:t>य</a:t>
            </a:r>
            <a:r>
              <a:rPr b="1" sz="3300" lang="en-US">
                <a:solidFill>
                  <a:srgbClr val="FF9900"/>
                </a:solidFill>
              </a:rPr>
              <a:t>व</a:t>
            </a:r>
            <a:r>
              <a:rPr b="1" sz="3300" lang="en-US">
                <a:solidFill>
                  <a:srgbClr val="FF9900"/>
                </a:solidFill>
              </a:rPr>
              <a:t>ा</a:t>
            </a:r>
            <a:r>
              <a:rPr b="1" sz="3300" lang="en-US">
                <a:solidFill>
                  <a:srgbClr val="FF9900"/>
                </a:solidFill>
              </a:rPr>
              <a:t>द</a:t>
            </a:r>
            <a:r>
              <a:rPr b="1" sz="3300" lang="en-US">
                <a:solidFill>
                  <a:srgbClr val="FF9900"/>
                </a:solidFill>
              </a:rPr>
              <a:t>ी</a:t>
            </a:r>
            <a:r>
              <a:rPr b="1" sz="3300" lang="en-US">
                <a:solidFill>
                  <a:srgbClr val="FF9900"/>
                </a:solidFill>
              </a:rPr>
              <a:t>,</a:t>
            </a:r>
            <a:r>
              <a:rPr b="1" sz="3300" lang="en-US">
                <a:solidFill>
                  <a:srgbClr val="FF9900"/>
                </a:solidFill>
              </a:rPr>
              <a:t> </a:t>
            </a:r>
            <a:r>
              <a:rPr b="1" sz="3300" lang="en-US">
                <a:solidFill>
                  <a:srgbClr val="FF9900"/>
                </a:solidFill>
              </a:rPr>
              <a:t>र</a:t>
            </a:r>
            <a:r>
              <a:rPr b="1" sz="3300" lang="en-US">
                <a:solidFill>
                  <a:srgbClr val="FF9900"/>
                </a:solidFill>
              </a:rPr>
              <a:t>ा</a:t>
            </a:r>
            <a:r>
              <a:rPr b="1" sz="3300" lang="en-US">
                <a:solidFill>
                  <a:srgbClr val="FF9900"/>
                </a:solidFill>
              </a:rPr>
              <a:t>ष</a:t>
            </a:r>
            <a:r>
              <a:rPr b="1" sz="3300" lang="en-US">
                <a:solidFill>
                  <a:srgbClr val="FF9900"/>
                </a:solidFill>
              </a:rPr>
              <a:t>्ट्रवादी</a:t>
            </a:r>
            <a:r>
              <a:rPr b="1" sz="3300" lang="en-US">
                <a:solidFill>
                  <a:srgbClr val="FF9900"/>
                </a:solidFill>
              </a:rPr>
              <a:t> </a:t>
            </a:r>
            <a:r>
              <a:rPr b="1" sz="3300" lang="en-US">
                <a:solidFill>
                  <a:srgbClr val="FF9900"/>
                </a:solidFill>
              </a:rPr>
              <a:t>त</a:t>
            </a:r>
            <a:r>
              <a:rPr b="1" sz="3300" lang="en-US">
                <a:solidFill>
                  <a:srgbClr val="FF9900"/>
                </a:solidFill>
              </a:rPr>
              <a:t>था</a:t>
            </a:r>
            <a:r>
              <a:rPr b="1" sz="3300" lang="en-US">
                <a:solidFill>
                  <a:srgbClr val="FF9900"/>
                </a:solidFill>
              </a:rPr>
              <a:t> </a:t>
            </a:r>
            <a:r>
              <a:rPr b="1" sz="3300" lang="en-US">
                <a:solidFill>
                  <a:srgbClr val="FF9900"/>
                </a:solidFill>
              </a:rPr>
              <a:t>म</a:t>
            </a:r>
            <a:r>
              <a:rPr b="1" sz="3300" lang="en-US">
                <a:solidFill>
                  <a:srgbClr val="FF9900"/>
                </a:solidFill>
              </a:rPr>
              <a:t>ा</a:t>
            </a:r>
            <a:r>
              <a:rPr b="1" sz="3300" lang="en-US">
                <a:solidFill>
                  <a:srgbClr val="FF9900"/>
                </a:solidFill>
              </a:rPr>
              <a:t>र</a:t>
            </a:r>
            <a:r>
              <a:rPr b="1" sz="3300" lang="en-US">
                <a:solidFill>
                  <a:srgbClr val="FF9900"/>
                </a:solidFill>
              </a:rPr>
              <a:t>्</a:t>
            </a:r>
            <a:r>
              <a:rPr b="1" sz="3300" lang="en-US">
                <a:solidFill>
                  <a:srgbClr val="FF9900"/>
                </a:solidFill>
              </a:rPr>
              <a:t>क</a:t>
            </a:r>
            <a:r>
              <a:rPr b="1" sz="3300" lang="en-US">
                <a:solidFill>
                  <a:srgbClr val="FF9900"/>
                </a:solidFill>
              </a:rPr>
              <a:t>्</a:t>
            </a:r>
            <a:r>
              <a:rPr b="1" sz="3300" lang="en-US">
                <a:solidFill>
                  <a:srgbClr val="FF9900"/>
                </a:solidFill>
              </a:rPr>
              <a:t>स</a:t>
            </a:r>
            <a:r>
              <a:rPr b="1" sz="3300" lang="en-US">
                <a:solidFill>
                  <a:srgbClr val="FF9900"/>
                </a:solidFill>
              </a:rPr>
              <a:t>वादी</a:t>
            </a:r>
            <a:r>
              <a:rPr b="1" sz="3300" lang="en-US">
                <a:solidFill>
                  <a:srgbClr val="FF99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य</a:t>
            </a:r>
            <a:r>
              <a:rPr b="0" sz="3300" lang="en-US">
                <a:solidFill>
                  <a:srgbClr val="000000"/>
                </a:solidFill>
              </a:rPr>
              <a:t>ह</a:t>
            </a:r>
            <a:r>
              <a:rPr b="0" sz="3300" lang="en-US">
                <a:solidFill>
                  <a:srgbClr val="000000"/>
                </a:solidFill>
              </a:rPr>
              <a:t>ां</a:t>
            </a:r>
            <a:r>
              <a:rPr b="0" sz="3300" lang="en-US">
                <a:solidFill>
                  <a:srgbClr val="000000"/>
                </a:solidFill>
              </a:rPr>
              <a:t> हम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स</a:t>
            </a:r>
            <a:r>
              <a:rPr b="0" sz="3300" lang="en-US">
                <a:solidFill>
                  <a:srgbClr val="000000"/>
                </a:solidFill>
              </a:rPr>
              <a:t>्</a:t>
            </a:r>
            <a:r>
              <a:rPr b="0" sz="3300" lang="en-US">
                <a:solidFill>
                  <a:srgbClr val="000000"/>
                </a:solidFill>
              </a:rPr>
              <a:t>व</a:t>
            </a:r>
            <a:r>
              <a:rPr b="0" sz="3300" lang="en-US">
                <a:solidFill>
                  <a:srgbClr val="000000"/>
                </a:solidFill>
              </a:rPr>
              <a:t>त</a:t>
            </a:r>
            <a:r>
              <a:rPr b="0" sz="3300" lang="en-US">
                <a:solidFill>
                  <a:srgbClr val="000000"/>
                </a:solidFill>
              </a:rPr>
              <a:t>ं</a:t>
            </a:r>
            <a:r>
              <a:rPr b="0" sz="3300" lang="en-US">
                <a:solidFill>
                  <a:srgbClr val="000000"/>
                </a:solidFill>
              </a:rPr>
              <a:t>त</a:t>
            </a:r>
            <a:r>
              <a:rPr b="0" sz="3300" lang="en-US">
                <a:solidFill>
                  <a:srgbClr val="000000"/>
                </a:solidFill>
              </a:rPr>
              <a:t>्रत</a:t>
            </a:r>
            <a:r>
              <a:rPr b="0" sz="3300" lang="en-US">
                <a:solidFill>
                  <a:srgbClr val="000000"/>
                </a:solidFill>
              </a:rPr>
              <a:t>ा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प</a:t>
            </a:r>
            <a:r>
              <a:rPr b="0" sz="3300" lang="en-US">
                <a:solidFill>
                  <a:srgbClr val="000000"/>
                </a:solidFill>
              </a:rPr>
              <a:t>्राप्ति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क</a:t>
            </a:r>
            <a:r>
              <a:rPr b="0" sz="3300" lang="en-US">
                <a:solidFill>
                  <a:srgbClr val="000000"/>
                </a:solidFill>
              </a:rPr>
              <a:t>े</a:t>
            </a:r>
            <a:r>
              <a:rPr b="0" sz="3300" lang="en-US">
                <a:solidFill>
                  <a:srgbClr val="000000"/>
                </a:solidFill>
              </a:rPr>
              <a:t> बाद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इ</a:t>
            </a:r>
            <a:r>
              <a:rPr b="0" sz="3300" lang="en-US">
                <a:solidFill>
                  <a:srgbClr val="000000"/>
                </a:solidFill>
              </a:rPr>
              <a:t>त</a:t>
            </a:r>
            <a:r>
              <a:rPr b="0" sz="3300" lang="en-US">
                <a:solidFill>
                  <a:srgbClr val="000000"/>
                </a:solidFill>
              </a:rPr>
              <a:t>िहास</a:t>
            </a:r>
            <a:r>
              <a:rPr b="0" sz="3300" lang="en-US">
                <a:solidFill>
                  <a:srgbClr val="000000"/>
                </a:solidFill>
              </a:rPr>
              <a:t> लेखन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क</a:t>
            </a:r>
            <a:r>
              <a:rPr b="0" sz="3300" lang="en-US">
                <a:solidFill>
                  <a:srgbClr val="000000"/>
                </a:solidFill>
              </a:rPr>
              <a:t>ी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द</a:t>
            </a:r>
            <a:r>
              <a:rPr b="0" sz="3300" lang="en-US">
                <a:solidFill>
                  <a:srgbClr val="000000"/>
                </a:solidFill>
              </a:rPr>
              <a:t>ि</a:t>
            </a:r>
            <a:r>
              <a:rPr b="0" sz="3300" lang="en-US">
                <a:solidFill>
                  <a:srgbClr val="000000"/>
                </a:solidFill>
              </a:rPr>
              <a:t>शा</a:t>
            </a:r>
            <a:r>
              <a:rPr b="0" sz="3300" lang="en-US">
                <a:solidFill>
                  <a:srgbClr val="000000"/>
                </a:solidFill>
              </a:rPr>
              <a:t> में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ह</a:t>
            </a:r>
            <a:r>
              <a:rPr b="0" sz="3300" lang="en-US">
                <a:solidFill>
                  <a:srgbClr val="000000"/>
                </a:solidFill>
              </a:rPr>
              <a:t>ु</a:t>
            </a:r>
            <a:r>
              <a:rPr b="0" sz="3300" lang="en-US">
                <a:solidFill>
                  <a:srgbClr val="000000"/>
                </a:solidFill>
              </a:rPr>
              <a:t>ए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प</a:t>
            </a:r>
            <a:r>
              <a:rPr b="0" sz="3300" lang="en-US">
                <a:solidFill>
                  <a:srgbClr val="000000"/>
                </a:solidFill>
              </a:rPr>
              <a:t>र</a:t>
            </a:r>
            <a:r>
              <a:rPr b="0" sz="3300" lang="en-US">
                <a:solidFill>
                  <a:srgbClr val="000000"/>
                </a:solidFill>
              </a:rPr>
              <a:t>िवर्तन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देखेंगे</a:t>
            </a:r>
            <a:r>
              <a:rPr b="0" sz="3300" lang="en-US">
                <a:solidFill>
                  <a:srgbClr val="000000"/>
                </a:solidFill>
              </a:rPr>
              <a:t>।</a:t>
            </a:r>
            <a:r>
              <a:rPr b="0" sz="3300" lang="en-US">
                <a:solidFill>
                  <a:srgbClr val="000000"/>
                </a:solidFill>
              </a:rPr>
              <a:t> यहां</a:t>
            </a:r>
            <a:r>
              <a:rPr b="0" sz="3300" lang="en-US">
                <a:solidFill>
                  <a:srgbClr val="000000"/>
                </a:solidFill>
              </a:rPr>
              <a:t> हम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प</a:t>
            </a:r>
            <a:r>
              <a:rPr b="0" sz="3300" lang="en-US">
                <a:solidFill>
                  <a:srgbClr val="000000"/>
                </a:solidFill>
              </a:rPr>
              <a:t>ा</a:t>
            </a:r>
            <a:r>
              <a:rPr b="0" sz="3300" lang="en-US">
                <a:solidFill>
                  <a:srgbClr val="000000"/>
                </a:solidFill>
              </a:rPr>
              <a:t>य</a:t>
            </a:r>
            <a:r>
              <a:rPr b="0" sz="3300" lang="en-US">
                <a:solidFill>
                  <a:srgbClr val="000000"/>
                </a:solidFill>
              </a:rPr>
              <a:t>े</a:t>
            </a:r>
            <a:r>
              <a:rPr b="0" sz="3300" lang="en-US">
                <a:solidFill>
                  <a:srgbClr val="000000"/>
                </a:solidFill>
              </a:rPr>
              <a:t>ंगे</a:t>
            </a:r>
            <a:r>
              <a:rPr b="0" sz="3300" lang="en-US">
                <a:solidFill>
                  <a:srgbClr val="000000"/>
                </a:solidFill>
              </a:rPr>
              <a:t> कि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भ</a:t>
            </a:r>
            <a:r>
              <a:rPr b="0" sz="3300" lang="en-US">
                <a:solidFill>
                  <a:srgbClr val="000000"/>
                </a:solidFill>
              </a:rPr>
              <a:t>ारतीय</a:t>
            </a:r>
            <a:r>
              <a:rPr b="0" sz="3300" lang="en-US">
                <a:solidFill>
                  <a:srgbClr val="000000"/>
                </a:solidFill>
              </a:rPr>
              <a:t> इतिहास</a:t>
            </a:r>
            <a:r>
              <a:rPr b="0" sz="3300" lang="en-US">
                <a:solidFill>
                  <a:srgbClr val="000000"/>
                </a:solidFill>
              </a:rPr>
              <a:t> लेखन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ध</a:t>
            </a:r>
            <a:r>
              <a:rPr b="0" sz="3300" lang="en-US">
                <a:solidFill>
                  <a:srgbClr val="000000"/>
                </a:solidFill>
              </a:rPr>
              <a:t>ी</a:t>
            </a:r>
            <a:r>
              <a:rPr b="0" sz="3300" lang="en-US">
                <a:solidFill>
                  <a:srgbClr val="000000"/>
                </a:solidFill>
              </a:rPr>
              <a:t>रे</a:t>
            </a:r>
            <a:r>
              <a:rPr b="0" sz="3300" lang="en-US">
                <a:solidFill>
                  <a:srgbClr val="000000"/>
                </a:solidFill>
              </a:rPr>
              <a:t> धीरे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अ</a:t>
            </a:r>
            <a:r>
              <a:rPr b="0" sz="3300" lang="en-US">
                <a:solidFill>
                  <a:srgbClr val="000000"/>
                </a:solidFill>
              </a:rPr>
              <a:t>ध</a:t>
            </a:r>
            <a:r>
              <a:rPr b="0" sz="3300" lang="en-US">
                <a:solidFill>
                  <a:srgbClr val="000000"/>
                </a:solidFill>
              </a:rPr>
              <a:t>ि</a:t>
            </a:r>
            <a:r>
              <a:rPr b="0" sz="3300" lang="en-US">
                <a:solidFill>
                  <a:srgbClr val="000000"/>
                </a:solidFill>
              </a:rPr>
              <a:t>क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स</a:t>
            </a:r>
            <a:r>
              <a:rPr b="0" sz="3300" lang="en-US">
                <a:solidFill>
                  <a:srgbClr val="000000"/>
                </a:solidFill>
              </a:rPr>
              <a:t>ं</a:t>
            </a:r>
            <a:r>
              <a:rPr b="0" sz="3300" lang="en-US">
                <a:solidFill>
                  <a:srgbClr val="000000"/>
                </a:solidFill>
              </a:rPr>
              <a:t>त</a:t>
            </a:r>
            <a:r>
              <a:rPr b="0" sz="3300" lang="en-US">
                <a:solidFill>
                  <a:srgbClr val="000000"/>
                </a:solidFill>
              </a:rPr>
              <a:t>ु</a:t>
            </a:r>
            <a:r>
              <a:rPr b="0" sz="3300" lang="en-US">
                <a:solidFill>
                  <a:srgbClr val="000000"/>
                </a:solidFill>
              </a:rPr>
              <a:t>ल</a:t>
            </a:r>
            <a:r>
              <a:rPr b="0" sz="3300" lang="en-US">
                <a:solidFill>
                  <a:srgbClr val="000000"/>
                </a:solidFill>
              </a:rPr>
              <a:t>ित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ह</a:t>
            </a:r>
            <a:r>
              <a:rPr b="0" sz="3300" lang="en-US">
                <a:solidFill>
                  <a:srgbClr val="000000"/>
                </a:solidFill>
              </a:rPr>
              <a:t>ो</a:t>
            </a:r>
            <a:r>
              <a:rPr b="0" sz="3300" lang="en-US">
                <a:solidFill>
                  <a:srgbClr val="000000"/>
                </a:solidFill>
              </a:rPr>
              <a:t> गया</a:t>
            </a:r>
            <a:r>
              <a:rPr b="0" sz="3300" lang="en-US">
                <a:solidFill>
                  <a:srgbClr val="000000"/>
                </a:solidFill>
              </a:rPr>
              <a:t>,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क</a:t>
            </a:r>
            <a:r>
              <a:rPr b="0" sz="3300" lang="en-US">
                <a:solidFill>
                  <a:srgbClr val="000000"/>
                </a:solidFill>
              </a:rPr>
              <a:t>ि</a:t>
            </a:r>
            <a:r>
              <a:rPr b="0" sz="3300" lang="en-US">
                <a:solidFill>
                  <a:srgbClr val="000000"/>
                </a:solidFill>
              </a:rPr>
              <a:t>ं</a:t>
            </a:r>
            <a:r>
              <a:rPr b="0" sz="3300" lang="en-US">
                <a:solidFill>
                  <a:srgbClr val="000000"/>
                </a:solidFill>
              </a:rPr>
              <a:t>तु</a:t>
            </a:r>
            <a:r>
              <a:rPr b="0" sz="3300" lang="en-US">
                <a:solidFill>
                  <a:srgbClr val="000000"/>
                </a:solidFill>
              </a:rPr>
              <a:t> यह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ब</a:t>
            </a:r>
            <a:r>
              <a:rPr b="0" sz="3300" lang="en-US">
                <a:solidFill>
                  <a:srgbClr val="000000"/>
                </a:solidFill>
              </a:rPr>
              <a:t>ात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राष्ट्रीय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इ</a:t>
            </a:r>
            <a:r>
              <a:rPr b="0" sz="3300" lang="en-US">
                <a:solidFill>
                  <a:srgbClr val="000000"/>
                </a:solidFill>
              </a:rPr>
              <a:t>त</a:t>
            </a:r>
            <a:r>
              <a:rPr b="0" sz="3300" lang="en-US">
                <a:solidFill>
                  <a:srgbClr val="000000"/>
                </a:solidFill>
              </a:rPr>
              <a:t>िहास</a:t>
            </a:r>
            <a:r>
              <a:rPr b="0" sz="3300" lang="en-US">
                <a:solidFill>
                  <a:srgbClr val="000000"/>
                </a:solidFill>
              </a:rPr>
              <a:t> लेखन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औ</a:t>
            </a:r>
            <a:r>
              <a:rPr b="0" sz="3300" lang="en-US">
                <a:solidFill>
                  <a:srgbClr val="000000"/>
                </a:solidFill>
              </a:rPr>
              <a:t>र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परंपरावादी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इ</a:t>
            </a:r>
            <a:r>
              <a:rPr b="0" sz="3300" lang="en-US">
                <a:solidFill>
                  <a:srgbClr val="000000"/>
                </a:solidFill>
              </a:rPr>
              <a:t>त</a:t>
            </a:r>
            <a:r>
              <a:rPr b="0" sz="3300" lang="en-US">
                <a:solidFill>
                  <a:srgbClr val="000000"/>
                </a:solidFill>
              </a:rPr>
              <a:t>िहास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प</a:t>
            </a:r>
            <a:r>
              <a:rPr b="0" sz="3300" lang="en-US">
                <a:solidFill>
                  <a:srgbClr val="000000"/>
                </a:solidFill>
              </a:rPr>
              <a:t>र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ह</a:t>
            </a:r>
            <a:r>
              <a:rPr b="0" sz="3300" lang="en-US">
                <a:solidFill>
                  <a:srgbClr val="000000"/>
                </a:solidFill>
              </a:rPr>
              <a:t>ी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लागू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ह</a:t>
            </a:r>
            <a:r>
              <a:rPr b="0" sz="3300" lang="en-US">
                <a:solidFill>
                  <a:srgbClr val="000000"/>
                </a:solidFill>
              </a:rPr>
              <a:t>ो</a:t>
            </a:r>
            <a:r>
              <a:rPr b="0" sz="3300" lang="en-US">
                <a:solidFill>
                  <a:srgbClr val="000000"/>
                </a:solidFill>
              </a:rPr>
              <a:t>त</a:t>
            </a:r>
            <a:r>
              <a:rPr b="0" sz="3300" lang="en-US">
                <a:solidFill>
                  <a:srgbClr val="000000"/>
                </a:solidFill>
              </a:rPr>
              <a:t>ी</a:t>
            </a:r>
            <a:r>
              <a:rPr b="0" sz="3300" lang="en-US">
                <a:solidFill>
                  <a:srgbClr val="000000"/>
                </a:solidFill>
              </a:rPr>
              <a:t> है</a:t>
            </a:r>
            <a:r>
              <a:rPr b="0" sz="3300" lang="en-US">
                <a:solidFill>
                  <a:srgbClr val="000000"/>
                </a:solidFill>
              </a:rPr>
              <a:t>।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स</a:t>
            </a:r>
            <a:r>
              <a:rPr b="0" sz="3300" lang="en-US">
                <a:solidFill>
                  <a:srgbClr val="000000"/>
                </a:solidFill>
              </a:rPr>
              <a:t>ं</a:t>
            </a:r>
            <a:r>
              <a:rPr b="0" sz="3300" lang="en-US">
                <a:solidFill>
                  <a:srgbClr val="000000"/>
                </a:solidFill>
              </a:rPr>
              <a:t>प</a:t>
            </a:r>
            <a:r>
              <a:rPr b="0" sz="3300" lang="en-US">
                <a:solidFill>
                  <a:srgbClr val="000000"/>
                </a:solidFill>
              </a:rPr>
              <a:t>्</a:t>
            </a:r>
            <a:r>
              <a:rPr b="0" sz="3300" lang="en-US">
                <a:solidFill>
                  <a:srgbClr val="000000"/>
                </a:solidFill>
              </a:rPr>
              <a:t>र</a:t>
            </a:r>
            <a:r>
              <a:rPr b="0" sz="3300" lang="en-US">
                <a:solidFill>
                  <a:srgbClr val="000000"/>
                </a:solidFill>
              </a:rPr>
              <a:t>द</a:t>
            </a:r>
            <a:r>
              <a:rPr b="0" sz="3300" lang="en-US">
                <a:solidFill>
                  <a:srgbClr val="000000"/>
                </a:solidFill>
              </a:rPr>
              <a:t>ा</a:t>
            </a:r>
            <a:r>
              <a:rPr b="0" sz="3300" lang="en-US">
                <a:solidFill>
                  <a:srgbClr val="000000"/>
                </a:solidFill>
              </a:rPr>
              <a:t>य</a:t>
            </a:r>
            <a:r>
              <a:rPr b="0" sz="3300" lang="en-US">
                <a:solidFill>
                  <a:srgbClr val="000000"/>
                </a:solidFill>
              </a:rPr>
              <a:t>व</a:t>
            </a:r>
            <a:r>
              <a:rPr b="0" sz="3300" lang="en-US">
                <a:solidFill>
                  <a:srgbClr val="000000"/>
                </a:solidFill>
              </a:rPr>
              <a:t>ा</a:t>
            </a:r>
            <a:r>
              <a:rPr b="0" sz="3300" lang="en-US">
                <a:solidFill>
                  <a:srgbClr val="000000"/>
                </a:solidFill>
              </a:rPr>
              <a:t>दी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इ</a:t>
            </a:r>
            <a:r>
              <a:rPr b="0" sz="3300" lang="en-US">
                <a:solidFill>
                  <a:srgbClr val="000000"/>
                </a:solidFill>
              </a:rPr>
              <a:t>त</a:t>
            </a:r>
            <a:r>
              <a:rPr b="0" sz="3300" lang="en-US">
                <a:solidFill>
                  <a:srgbClr val="000000"/>
                </a:solidFill>
              </a:rPr>
              <a:t>ि</a:t>
            </a:r>
            <a:r>
              <a:rPr b="0" sz="3300" lang="en-US">
                <a:solidFill>
                  <a:srgbClr val="000000"/>
                </a:solidFill>
              </a:rPr>
              <a:t>हास</a:t>
            </a:r>
            <a:r>
              <a:rPr b="0" sz="3300" lang="en-US">
                <a:solidFill>
                  <a:srgbClr val="000000"/>
                </a:solidFill>
              </a:rPr>
              <a:t> लेखन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औ</a:t>
            </a:r>
            <a:r>
              <a:rPr b="0" sz="3300" lang="en-US">
                <a:solidFill>
                  <a:srgbClr val="000000"/>
                </a:solidFill>
              </a:rPr>
              <a:t>र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म</a:t>
            </a:r>
            <a:r>
              <a:rPr b="0" sz="3300" lang="en-US">
                <a:solidFill>
                  <a:srgbClr val="000000"/>
                </a:solidFill>
              </a:rPr>
              <a:t>ा</a:t>
            </a:r>
            <a:r>
              <a:rPr b="0" sz="3300" lang="en-US">
                <a:solidFill>
                  <a:srgbClr val="000000"/>
                </a:solidFill>
              </a:rPr>
              <a:t>र</a:t>
            </a:r>
            <a:r>
              <a:rPr b="0" sz="3300" lang="en-US">
                <a:solidFill>
                  <a:srgbClr val="000000"/>
                </a:solidFill>
              </a:rPr>
              <a:t>्</a:t>
            </a:r>
            <a:r>
              <a:rPr b="0" sz="3300" lang="en-US">
                <a:solidFill>
                  <a:srgbClr val="000000"/>
                </a:solidFill>
              </a:rPr>
              <a:t>क</a:t>
            </a:r>
            <a:r>
              <a:rPr b="0" sz="3300" lang="en-US">
                <a:solidFill>
                  <a:srgbClr val="000000"/>
                </a:solidFill>
              </a:rPr>
              <a:t>्</a:t>
            </a:r>
            <a:r>
              <a:rPr b="0" sz="3300" lang="en-US">
                <a:solidFill>
                  <a:srgbClr val="000000"/>
                </a:solidFill>
              </a:rPr>
              <a:t>सवादी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इ</a:t>
            </a:r>
            <a:r>
              <a:rPr b="0" sz="3300" lang="en-US">
                <a:solidFill>
                  <a:srgbClr val="000000"/>
                </a:solidFill>
              </a:rPr>
              <a:t>त</a:t>
            </a:r>
            <a:r>
              <a:rPr b="0" sz="3300" lang="en-US">
                <a:solidFill>
                  <a:srgbClr val="000000"/>
                </a:solidFill>
              </a:rPr>
              <a:t>ि</a:t>
            </a:r>
            <a:r>
              <a:rPr b="0" sz="3300" lang="en-US">
                <a:solidFill>
                  <a:srgbClr val="000000"/>
                </a:solidFill>
              </a:rPr>
              <a:t>हास</a:t>
            </a:r>
            <a:r>
              <a:rPr b="0" sz="3300" lang="en-US">
                <a:solidFill>
                  <a:srgbClr val="000000"/>
                </a:solidFill>
              </a:rPr>
              <a:t> लेखन</a:t>
            </a:r>
            <a:r>
              <a:rPr b="0" sz="3300" lang="en-US">
                <a:solidFill>
                  <a:srgbClr val="000000"/>
                </a:solidFill>
              </a:rPr>
              <a:t> में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त</a:t>
            </a:r>
            <a:r>
              <a:rPr b="0" sz="3300" lang="en-US">
                <a:solidFill>
                  <a:srgbClr val="000000"/>
                </a:solidFill>
              </a:rPr>
              <a:t>ो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न</a:t>
            </a:r>
            <a:r>
              <a:rPr b="0" sz="3300" lang="en-US">
                <a:solidFill>
                  <a:srgbClr val="000000"/>
                </a:solidFill>
              </a:rPr>
              <a:t>ई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श</a:t>
            </a:r>
            <a:r>
              <a:rPr b="0" sz="3300" lang="en-US">
                <a:solidFill>
                  <a:srgbClr val="000000"/>
                </a:solidFill>
              </a:rPr>
              <a:t>क</a:t>
            </a:r>
            <a:r>
              <a:rPr b="0" sz="3300" lang="en-US">
                <a:solidFill>
                  <a:srgbClr val="000000"/>
                </a:solidFill>
              </a:rPr>
              <a:t>्ति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द</a:t>
            </a:r>
            <a:r>
              <a:rPr b="0" sz="3300" lang="en-US">
                <a:solidFill>
                  <a:srgbClr val="000000"/>
                </a:solidFill>
              </a:rPr>
              <a:t>ृ</a:t>
            </a:r>
            <a:r>
              <a:rPr b="0" sz="3300" lang="en-US">
                <a:solidFill>
                  <a:srgbClr val="000000"/>
                </a:solidFill>
              </a:rPr>
              <a:t>ष्</a:t>
            </a:r>
            <a:r>
              <a:rPr b="0" sz="3300" lang="en-US">
                <a:solidFill>
                  <a:srgbClr val="000000"/>
                </a:solidFill>
              </a:rPr>
              <a:t>ट</a:t>
            </a:r>
            <a:r>
              <a:rPr b="0" sz="3300" lang="en-US">
                <a:solidFill>
                  <a:srgbClr val="000000"/>
                </a:solidFill>
              </a:rPr>
              <a:t>ि</a:t>
            </a:r>
            <a:r>
              <a:rPr b="0" sz="3300" lang="en-US">
                <a:solidFill>
                  <a:srgbClr val="000000"/>
                </a:solidFill>
              </a:rPr>
              <a:t>ग</a:t>
            </a:r>
            <a:r>
              <a:rPr b="0" sz="3300" lang="en-US">
                <a:solidFill>
                  <a:srgbClr val="000000"/>
                </a:solidFill>
              </a:rPr>
              <a:t>ोचर</a:t>
            </a:r>
            <a:r>
              <a:rPr b="0" sz="3300" lang="en-US">
                <a:solidFill>
                  <a:srgbClr val="000000"/>
                </a:solidFill>
              </a:rPr>
              <a:t> होती</a:t>
            </a:r>
            <a:r>
              <a:rPr b="0" sz="3300" lang="en-US">
                <a:solidFill>
                  <a:srgbClr val="000000"/>
                </a:solidFill>
              </a:rPr>
              <a:t> है</a:t>
            </a:r>
            <a:r>
              <a:rPr b="0" sz="3300" lang="en-US">
                <a:solidFill>
                  <a:srgbClr val="000000"/>
                </a:solidFill>
              </a:rPr>
              <a:t>।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इ</a:t>
            </a:r>
            <a:r>
              <a:rPr b="0" sz="3300" lang="en-US">
                <a:solidFill>
                  <a:srgbClr val="000000"/>
                </a:solidFill>
              </a:rPr>
              <a:t>न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स</a:t>
            </a:r>
            <a:r>
              <a:rPr b="0" sz="3300" lang="en-US">
                <a:solidFill>
                  <a:srgbClr val="000000"/>
                </a:solidFill>
              </a:rPr>
              <a:t>भी</a:t>
            </a:r>
            <a:r>
              <a:rPr b="0" sz="3300" lang="en-US">
                <a:solidFill>
                  <a:srgbClr val="000000"/>
                </a:solidFill>
              </a:rPr>
              <a:t> को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ह</a:t>
            </a:r>
            <a:r>
              <a:rPr b="0" sz="3300" lang="en-US">
                <a:solidFill>
                  <a:srgbClr val="000000"/>
                </a:solidFill>
              </a:rPr>
              <a:t>म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य</a:t>
            </a:r>
            <a:r>
              <a:rPr b="0" sz="3300" lang="en-US">
                <a:solidFill>
                  <a:srgbClr val="000000"/>
                </a:solidFill>
              </a:rPr>
              <a:t>ह</a:t>
            </a:r>
            <a:r>
              <a:rPr b="0" sz="3300" lang="en-US">
                <a:solidFill>
                  <a:srgbClr val="000000"/>
                </a:solidFill>
              </a:rPr>
              <a:t>ां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विस्तार</a:t>
            </a:r>
            <a:r>
              <a:rPr b="0" sz="3300" lang="en-US">
                <a:solidFill>
                  <a:srgbClr val="000000"/>
                </a:solidFill>
              </a:rPr>
              <a:t> से</a:t>
            </a:r>
            <a:r>
              <a:rPr b="0" sz="3300" lang="en-US">
                <a:solidFill>
                  <a:srgbClr val="000000"/>
                </a:solidFill>
              </a:rPr>
              <a:t> जानने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का </a:t>
            </a:r>
            <a:r>
              <a:rPr b="0" sz="3300" lang="en-US">
                <a:solidFill>
                  <a:srgbClr val="000000"/>
                </a:solidFill>
              </a:rPr>
              <a:t>प</a:t>
            </a:r>
            <a:r>
              <a:rPr b="0" sz="3300" lang="en-US">
                <a:solidFill>
                  <a:srgbClr val="000000"/>
                </a:solidFill>
              </a:rPr>
              <a:t>्रयास</a:t>
            </a:r>
            <a:r>
              <a:rPr b="0" sz="3300" lang="en-US">
                <a:solidFill>
                  <a:srgbClr val="000000"/>
                </a:solidFill>
              </a:rPr>
              <a:t> </a:t>
            </a:r>
            <a:r>
              <a:rPr b="0" sz="3300" lang="en-US">
                <a:solidFill>
                  <a:srgbClr val="000000"/>
                </a:solidFill>
              </a:rPr>
              <a:t>क</a:t>
            </a:r>
            <a:r>
              <a:rPr b="0" sz="3300" lang="en-US">
                <a:solidFill>
                  <a:srgbClr val="000000"/>
                </a:solidFill>
              </a:rPr>
              <a:t>र</a:t>
            </a:r>
            <a:r>
              <a:rPr b="0" sz="3300" lang="en-US">
                <a:solidFill>
                  <a:srgbClr val="000000"/>
                </a:solidFill>
              </a:rPr>
              <a:t>े</a:t>
            </a:r>
            <a:r>
              <a:rPr b="0" sz="3300" lang="en-US">
                <a:solidFill>
                  <a:srgbClr val="000000"/>
                </a:solidFill>
              </a:rPr>
              <a:t>ं</a:t>
            </a:r>
            <a:r>
              <a:rPr b="0" sz="3300" lang="en-US">
                <a:solidFill>
                  <a:srgbClr val="000000"/>
                </a:solidFill>
              </a:rPr>
              <a:t>गे</a:t>
            </a:r>
            <a:r>
              <a:rPr b="0" sz="3300" lang="en-US">
                <a:solidFill>
                  <a:srgbClr val="000000"/>
                </a:solidFill>
              </a:rPr>
              <a:t>।</a:t>
            </a:r>
            <a:endParaRPr b="0" sz="33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b="1" sz="4500" lang="en-US">
                <a:solidFill>
                  <a:srgbClr val="0070C0"/>
                </a:solidFill>
              </a:rPr>
              <a:t>प</a:t>
            </a:r>
            <a:r>
              <a:rPr b="1" sz="4500" lang="en-US">
                <a:solidFill>
                  <a:srgbClr val="0070C0"/>
                </a:solidFill>
              </a:rPr>
              <a:t>र</a:t>
            </a:r>
            <a:r>
              <a:rPr b="1" sz="4500" lang="en-US">
                <a:solidFill>
                  <a:srgbClr val="0070C0"/>
                </a:solidFill>
              </a:rPr>
              <a:t>म</a:t>
            </a:r>
            <a:r>
              <a:rPr b="1" sz="4500" lang="en-US">
                <a:solidFill>
                  <a:srgbClr val="0070C0"/>
                </a:solidFill>
              </a:rPr>
              <a:t>्</a:t>
            </a:r>
            <a:r>
              <a:rPr b="1" sz="4500" lang="en-US">
                <a:solidFill>
                  <a:srgbClr val="0070C0"/>
                </a:solidFill>
              </a:rPr>
              <a:t>प</a:t>
            </a:r>
            <a:r>
              <a:rPr b="1" sz="4500" lang="en-US">
                <a:solidFill>
                  <a:srgbClr val="0070C0"/>
                </a:solidFill>
              </a:rPr>
              <a:t>र</a:t>
            </a:r>
            <a:r>
              <a:rPr b="1" sz="4500" lang="en-US">
                <a:solidFill>
                  <a:srgbClr val="0070C0"/>
                </a:solidFill>
              </a:rPr>
              <a:t>ा</a:t>
            </a:r>
            <a:r>
              <a:rPr b="1" sz="4500" lang="en-US">
                <a:solidFill>
                  <a:srgbClr val="0070C0"/>
                </a:solidFill>
              </a:rPr>
              <a:t>व</a:t>
            </a:r>
            <a:r>
              <a:rPr b="1" sz="4500" lang="en-US">
                <a:solidFill>
                  <a:srgbClr val="0070C0"/>
                </a:solidFill>
              </a:rPr>
              <a:t>ा</a:t>
            </a:r>
            <a:r>
              <a:rPr b="1" sz="4500" lang="en-US">
                <a:solidFill>
                  <a:srgbClr val="0070C0"/>
                </a:solidFill>
              </a:rPr>
              <a:t>द</a:t>
            </a:r>
            <a:r>
              <a:rPr b="1" sz="4500" lang="en-US">
                <a:solidFill>
                  <a:srgbClr val="0070C0"/>
                </a:solidFill>
              </a:rPr>
              <a:t>ी</a:t>
            </a:r>
            <a:r>
              <a:rPr b="1" sz="4500" lang="en-US">
                <a:solidFill>
                  <a:srgbClr val="0070C0"/>
                </a:solidFill>
              </a:rPr>
              <a:t> </a:t>
            </a:r>
            <a:r>
              <a:rPr b="1" sz="4500" lang="en-US">
                <a:solidFill>
                  <a:srgbClr val="0070C0"/>
                </a:solidFill>
              </a:rPr>
              <a:t>इ</a:t>
            </a:r>
            <a:r>
              <a:rPr b="1" sz="4500" lang="en-US">
                <a:solidFill>
                  <a:srgbClr val="0070C0"/>
                </a:solidFill>
              </a:rPr>
              <a:t>त</a:t>
            </a:r>
            <a:r>
              <a:rPr b="1" sz="4500" lang="en-US">
                <a:solidFill>
                  <a:srgbClr val="0070C0"/>
                </a:solidFill>
              </a:rPr>
              <a:t>िहास</a:t>
            </a:r>
            <a:r>
              <a:rPr b="1" sz="4500" lang="en-US">
                <a:solidFill>
                  <a:srgbClr val="0070C0"/>
                </a:solidFill>
              </a:rPr>
              <a:t> लेखन</a:t>
            </a:r>
            <a:endParaRPr b="1" sz="4500" lang="en-US">
              <a:solidFill>
                <a:srgbClr val="0070C0"/>
              </a:solidFill>
            </a:endParaRPr>
          </a:p>
        </p:txBody>
      </p:sp>
      <p:sp>
        <p:nvSpPr>
          <p:cNvPr id="1048606" name=""/>
          <p:cNvSpPr>
            <a:spLocks noGrp="1"/>
          </p:cNvSpPr>
          <p:nvPr>
            <p:ph idx="1"/>
          </p:nvPr>
        </p:nvSpPr>
        <p:spPr/>
        <p:txBody>
          <a:bodyPr>
            <a:normAutofit fontScale="96875" lnSpcReduction="20000"/>
          </a:bodyPr>
          <a:p>
            <a:pPr indent="0" marL="0">
              <a:buNone/>
            </a:pP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यूरोप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ी</a:t>
            </a:r>
            <a:r>
              <a:rPr sz="3200" lang="en-US"/>
              <a:t> </a:t>
            </a:r>
            <a:r>
              <a:rPr sz="3200" lang="en-US"/>
              <a:t>त</a:t>
            </a:r>
            <a:r>
              <a:rPr sz="3200" lang="en-US"/>
              <a:t>ुलना</a:t>
            </a:r>
            <a:r>
              <a:rPr sz="3200" lang="en-US"/>
              <a:t> में</a:t>
            </a:r>
            <a:r>
              <a:rPr sz="3200" lang="en-US"/>
              <a:t> </a:t>
            </a:r>
            <a:r>
              <a:rPr sz="3200" lang="en-US"/>
              <a:t>भ</a:t>
            </a:r>
            <a:r>
              <a:rPr sz="3200" lang="en-US"/>
              <a:t>ा</a:t>
            </a:r>
            <a:r>
              <a:rPr sz="3200" lang="en-US"/>
              <a:t>रत</a:t>
            </a:r>
            <a:r>
              <a:rPr sz="3200" lang="en-US"/>
              <a:t> में</a:t>
            </a:r>
            <a:r>
              <a:rPr sz="3200" lang="en-US"/>
              <a:t> </a:t>
            </a:r>
            <a:r>
              <a:rPr sz="3200" lang="en-US"/>
              <a:t>इ</a:t>
            </a:r>
            <a:r>
              <a:rPr sz="3200" lang="en-US"/>
              <a:t>त</a:t>
            </a:r>
            <a:r>
              <a:rPr sz="3200" lang="en-US"/>
              <a:t>िहास</a:t>
            </a:r>
            <a:r>
              <a:rPr sz="3200" lang="en-US"/>
              <a:t> लेखन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ी</a:t>
            </a:r>
            <a:r>
              <a:rPr sz="3200" lang="en-US"/>
              <a:t> परम्परा</a:t>
            </a:r>
            <a:r>
              <a:rPr sz="3200" lang="en-US"/>
              <a:t> </a:t>
            </a:r>
            <a:r>
              <a:rPr sz="3200" lang="en-US"/>
              <a:t>ब</a:t>
            </a:r>
            <a:r>
              <a:rPr sz="3200" lang="en-US"/>
              <a:t>ह</a:t>
            </a:r>
            <a:r>
              <a:rPr sz="3200" lang="en-US"/>
              <a:t>ुत</a:t>
            </a:r>
            <a:r>
              <a:rPr sz="3200" lang="en-US"/>
              <a:t> ही</a:t>
            </a:r>
            <a:r>
              <a:rPr sz="3200" lang="en-US"/>
              <a:t> </a:t>
            </a:r>
            <a:r>
              <a:rPr sz="3200" lang="en-US"/>
              <a:t>दुर्बल</a:t>
            </a:r>
            <a:r>
              <a:rPr sz="3200" lang="en-US"/>
              <a:t> </a:t>
            </a:r>
            <a:r>
              <a:rPr sz="3200" lang="en-US"/>
              <a:t>थ</a:t>
            </a:r>
            <a:r>
              <a:rPr sz="3200" lang="en-US"/>
              <a:t>ी</a:t>
            </a:r>
            <a:r>
              <a:rPr sz="3200" lang="en-US"/>
              <a:t>।</a:t>
            </a:r>
            <a:r>
              <a:rPr sz="3200" lang="en-US"/>
              <a:t> </a:t>
            </a:r>
            <a:r>
              <a:rPr sz="3200" lang="en-US"/>
              <a:t>य</a:t>
            </a:r>
            <a:r>
              <a:rPr sz="3200" lang="en-US"/>
              <a:t>ो</a:t>
            </a:r>
            <a:r>
              <a:rPr sz="3200" lang="en-US"/>
              <a:t>ं</a:t>
            </a:r>
            <a:r>
              <a:rPr sz="3200" lang="en-US"/>
              <a:t> </a:t>
            </a:r>
            <a:r>
              <a:rPr sz="3200" lang="en-US"/>
              <a:t>त</a:t>
            </a:r>
            <a:r>
              <a:rPr sz="3200" lang="en-US"/>
              <a:t>ो</a:t>
            </a:r>
            <a:r>
              <a:rPr sz="3200" lang="en-US"/>
              <a:t> </a:t>
            </a:r>
            <a:r>
              <a:rPr sz="3200" lang="en-US"/>
              <a:t>उ</a:t>
            </a:r>
            <a:r>
              <a:rPr sz="3200" lang="en-US"/>
              <a:t>न</a:t>
            </a:r>
            <a:r>
              <a:rPr sz="3200" lang="en-US"/>
              <a:t>्</a:t>
            </a:r>
            <a:r>
              <a:rPr sz="3200" lang="en-US"/>
              <a:t>न</a:t>
            </a:r>
            <a:r>
              <a:rPr sz="3200" lang="en-US"/>
              <a:t>ीसवीं</a:t>
            </a:r>
            <a:r>
              <a:rPr sz="3200" lang="en-US"/>
              <a:t> शताब्दी</a:t>
            </a:r>
            <a:r>
              <a:rPr sz="3200" lang="en-US"/>
              <a:t> में</a:t>
            </a:r>
            <a:r>
              <a:rPr sz="3200" lang="en-US"/>
              <a:t> </a:t>
            </a:r>
            <a:r>
              <a:rPr sz="3200" lang="en-US"/>
              <a:t>प</a:t>
            </a:r>
            <a:r>
              <a:rPr sz="3200" lang="en-US"/>
              <a:t>ू</a:t>
            </a:r>
            <a:r>
              <a:rPr sz="3200" lang="en-US"/>
              <a:t>र</a:t>
            </a:r>
            <a:r>
              <a:rPr sz="3200" lang="en-US"/>
              <a:t>े</a:t>
            </a:r>
            <a:r>
              <a:rPr sz="3200" lang="en-US"/>
              <a:t> </a:t>
            </a:r>
            <a:r>
              <a:rPr sz="3200" lang="en-US"/>
              <a:t>य</a:t>
            </a:r>
            <a:r>
              <a:rPr sz="3200" lang="en-US"/>
              <a:t>ूरोप</a:t>
            </a:r>
            <a:r>
              <a:rPr sz="3200" lang="en-US"/>
              <a:t> में</a:t>
            </a:r>
            <a:r>
              <a:rPr sz="3200" lang="en-US"/>
              <a:t> </a:t>
            </a:r>
            <a:r>
              <a:rPr sz="3200" lang="en-US"/>
              <a:t>भ</a:t>
            </a:r>
            <a:r>
              <a:rPr sz="3200" lang="en-US"/>
              <a:t>ी</a:t>
            </a:r>
            <a:r>
              <a:rPr sz="3200" lang="en-US"/>
              <a:t> </a:t>
            </a:r>
            <a:r>
              <a:rPr sz="3200" lang="en-US"/>
              <a:t>इ</a:t>
            </a:r>
            <a:r>
              <a:rPr sz="3200" lang="en-US"/>
              <a:t>त</a:t>
            </a:r>
            <a:r>
              <a:rPr sz="3200" lang="en-US"/>
              <a:t>िहास</a:t>
            </a:r>
            <a:r>
              <a:rPr sz="3200" lang="en-US"/>
              <a:t> लेखन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ी</a:t>
            </a:r>
            <a:r>
              <a:rPr sz="3200" lang="en-US"/>
              <a:t> </a:t>
            </a:r>
            <a:r>
              <a:rPr sz="3200" lang="en-US"/>
              <a:t>व</a:t>
            </a:r>
            <a:r>
              <a:rPr sz="3200" lang="en-US"/>
              <a:t>ि</a:t>
            </a:r>
            <a:r>
              <a:rPr sz="3200" lang="en-US"/>
              <a:t>भ</a:t>
            </a:r>
            <a:r>
              <a:rPr sz="3200" lang="en-US"/>
              <a:t>िन्न</a:t>
            </a:r>
            <a:r>
              <a:rPr sz="3200" lang="en-US"/>
              <a:t> </a:t>
            </a:r>
            <a:r>
              <a:rPr sz="3200" lang="en-US"/>
              <a:t>प्रवृत्तियों</a:t>
            </a:r>
            <a:r>
              <a:rPr sz="3200" lang="en-US"/>
              <a:t> </a:t>
            </a:r>
            <a:r>
              <a:rPr sz="3200" lang="en-US"/>
              <a:t>प</a:t>
            </a:r>
            <a:r>
              <a:rPr sz="3200" lang="en-US"/>
              <a:t>र</a:t>
            </a:r>
            <a:r>
              <a:rPr sz="3200" lang="en-US"/>
              <a:t> </a:t>
            </a:r>
            <a:r>
              <a:rPr sz="3200" lang="en-US"/>
              <a:t>बड़ा </a:t>
            </a:r>
            <a:r>
              <a:rPr sz="3200" lang="en-US"/>
              <a:t>स</a:t>
            </a:r>
            <a:r>
              <a:rPr sz="3200" lang="en-US"/>
              <a:t>ं</a:t>
            </a:r>
            <a:r>
              <a:rPr sz="3200" lang="en-US"/>
              <a:t>घ</a:t>
            </a:r>
            <a:r>
              <a:rPr sz="3200" lang="en-US"/>
              <a:t>र्ष</a:t>
            </a:r>
            <a:r>
              <a:rPr sz="3200" lang="en-US"/>
              <a:t> </a:t>
            </a:r>
            <a:r>
              <a:rPr sz="3200" lang="en-US"/>
              <a:t>थ</a:t>
            </a:r>
            <a:r>
              <a:rPr sz="3200" lang="en-US"/>
              <a:t>ा</a:t>
            </a:r>
            <a:r>
              <a:rPr sz="3200" lang="en-US"/>
              <a:t>।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ि</a:t>
            </a:r>
            <a:r>
              <a:rPr sz="3200" lang="en-US"/>
              <a:t>ं</a:t>
            </a:r>
            <a:r>
              <a:rPr sz="3200" lang="en-US"/>
              <a:t>तु</a:t>
            </a:r>
            <a:r>
              <a:rPr sz="3200" lang="en-US"/>
              <a:t> </a:t>
            </a:r>
            <a:r>
              <a:rPr sz="3200" lang="en-US"/>
              <a:t>व</a:t>
            </a:r>
            <a:r>
              <a:rPr sz="3200" lang="en-US"/>
              <a:t>स</a:t>
            </a:r>
            <a:r>
              <a:rPr sz="3200" lang="en-US"/>
              <a:t>्</a:t>
            </a:r>
            <a:r>
              <a:rPr sz="3200" lang="en-US"/>
              <a:t>त</a:t>
            </a:r>
            <a:r>
              <a:rPr sz="3200" lang="en-US"/>
              <a:t>ु</a:t>
            </a:r>
            <a:r>
              <a:rPr sz="3200" lang="en-US"/>
              <a:t>न</a:t>
            </a:r>
            <a:r>
              <a:rPr sz="3200" lang="en-US"/>
              <a:t>ि</a:t>
            </a:r>
            <a:r>
              <a:rPr sz="3200" lang="en-US"/>
              <a:t>ष्</a:t>
            </a:r>
            <a:r>
              <a:rPr sz="3200" lang="en-US"/>
              <a:t>ठ</a:t>
            </a:r>
            <a:r>
              <a:rPr sz="3200" lang="en-US"/>
              <a:t>त</a:t>
            </a:r>
            <a:r>
              <a:rPr sz="3200" lang="en-US"/>
              <a:t>ा</a:t>
            </a:r>
            <a:r>
              <a:rPr sz="3200" lang="en-US"/>
              <a:t> </a:t>
            </a:r>
            <a:r>
              <a:rPr sz="3200" lang="en-US"/>
              <a:t>औ</a:t>
            </a:r>
            <a:r>
              <a:rPr sz="3200" lang="en-US"/>
              <a:t>र</a:t>
            </a:r>
            <a:r>
              <a:rPr sz="3200" lang="en-US"/>
              <a:t> </a:t>
            </a:r>
            <a:r>
              <a:rPr sz="3200" lang="en-US"/>
              <a:t>त</a:t>
            </a:r>
            <a:r>
              <a:rPr sz="3200" lang="en-US"/>
              <a:t>थ</a:t>
            </a:r>
            <a:r>
              <a:rPr sz="3200" lang="en-US"/>
              <a:t>्यों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े</a:t>
            </a:r>
            <a:r>
              <a:rPr sz="3200" lang="en-US"/>
              <a:t> </a:t>
            </a:r>
            <a:r>
              <a:rPr sz="3200" lang="en-US"/>
              <a:t>अ</a:t>
            </a:r>
            <a:r>
              <a:rPr sz="3200" lang="en-US"/>
              <a:t>भ</a:t>
            </a:r>
            <a:r>
              <a:rPr sz="3200" lang="en-US"/>
              <a:t>ि</a:t>
            </a:r>
            <a:r>
              <a:rPr sz="3200" lang="en-US"/>
              <a:t>ल</a:t>
            </a:r>
            <a:r>
              <a:rPr sz="3200" lang="en-US"/>
              <a:t>े</a:t>
            </a:r>
            <a:r>
              <a:rPr sz="3200" lang="en-US"/>
              <a:t>ख</a:t>
            </a:r>
            <a:r>
              <a:rPr sz="3200" lang="en-US"/>
              <a:t>ागार</a:t>
            </a:r>
            <a:r>
              <a:rPr sz="3200" lang="en-US"/>
              <a:t>ो</a:t>
            </a:r>
            <a:r>
              <a:rPr sz="3200" lang="en-US"/>
              <a:t>ं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े</a:t>
            </a:r>
            <a:r>
              <a:rPr sz="3200" lang="en-US"/>
              <a:t> </a:t>
            </a:r>
            <a:r>
              <a:rPr sz="3200" lang="en-US"/>
              <a:t>आ</a:t>
            </a:r>
            <a:r>
              <a:rPr sz="3200" lang="en-US"/>
              <a:t>धार</a:t>
            </a:r>
            <a:r>
              <a:rPr sz="3200" lang="en-US"/>
              <a:t> पर</a:t>
            </a:r>
            <a:r>
              <a:rPr sz="3200" lang="en-US"/>
              <a:t> </a:t>
            </a:r>
            <a:r>
              <a:rPr sz="3200" lang="en-US"/>
              <a:t>विरुपण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े</a:t>
            </a:r>
            <a:r>
              <a:rPr sz="3200" lang="en-US"/>
              <a:t> </a:t>
            </a:r>
            <a:r>
              <a:rPr sz="3200" lang="en-US"/>
              <a:t>द</a:t>
            </a:r>
            <a:r>
              <a:rPr sz="3200" lang="en-US"/>
              <a:t>ृ</a:t>
            </a:r>
            <a:r>
              <a:rPr sz="3200" lang="en-US"/>
              <a:t>ष्टिकोण</a:t>
            </a:r>
            <a:r>
              <a:rPr sz="3200" lang="en-US"/>
              <a:t> से</a:t>
            </a:r>
            <a:r>
              <a:rPr sz="3200" lang="en-US"/>
              <a:t> </a:t>
            </a:r>
            <a:r>
              <a:rPr sz="3200" lang="en-US"/>
              <a:t>ज</a:t>
            </a:r>
            <a:r>
              <a:rPr sz="3200" lang="en-US"/>
              <a:t>र</a:t>
            </a:r>
            <a:r>
              <a:rPr sz="3200" lang="en-US"/>
              <a:t>्</a:t>
            </a:r>
            <a:r>
              <a:rPr sz="3200" lang="en-US"/>
              <a:t>म</a:t>
            </a:r>
            <a:r>
              <a:rPr sz="3200" lang="en-US"/>
              <a:t>न</a:t>
            </a:r>
            <a:r>
              <a:rPr sz="3200" lang="en-US"/>
              <a:t> </a:t>
            </a:r>
            <a:r>
              <a:rPr sz="3200" lang="en-US"/>
              <a:t>इ</a:t>
            </a:r>
            <a:r>
              <a:rPr sz="3200" lang="en-US"/>
              <a:t>त</a:t>
            </a:r>
            <a:r>
              <a:rPr sz="3200" lang="en-US"/>
              <a:t>ि</a:t>
            </a:r>
            <a:r>
              <a:rPr sz="3200" lang="en-US"/>
              <a:t>हासकार</a:t>
            </a:r>
            <a:r>
              <a:rPr sz="3200" lang="en-US"/>
              <a:t> </a:t>
            </a:r>
            <a:r>
              <a:rPr sz="3200" lang="en-US"/>
              <a:t>कैसे </a:t>
            </a:r>
            <a:r>
              <a:rPr sz="3200" lang="en-US"/>
              <a:t>क</a:t>
            </a:r>
            <a:r>
              <a:rPr sz="3200" lang="en-US"/>
              <a:t>ा</a:t>
            </a:r>
            <a:r>
              <a:rPr sz="3200" lang="en-US"/>
              <a:t> </a:t>
            </a:r>
            <a:r>
              <a:rPr sz="3200" lang="en-US"/>
              <a:t>स</a:t>
            </a:r>
            <a:r>
              <a:rPr sz="3200" lang="en-US"/>
              <a:t>्</a:t>
            </a:r>
            <a:r>
              <a:rPr sz="3200" lang="en-US"/>
              <a:t>थ</a:t>
            </a:r>
            <a:r>
              <a:rPr sz="3200" lang="en-US"/>
              <a:t>ान</a:t>
            </a:r>
            <a:r>
              <a:rPr sz="3200" lang="en-US"/>
              <a:t> </a:t>
            </a:r>
            <a:r>
              <a:rPr sz="3200" lang="en-US"/>
              <a:t>स</a:t>
            </a:r>
            <a:r>
              <a:rPr sz="3200" lang="en-US"/>
              <a:t>र</a:t>
            </a:r>
            <a:r>
              <a:rPr sz="3200" lang="en-US"/>
              <a:t>्</a:t>
            </a:r>
            <a:r>
              <a:rPr sz="3200" lang="en-US"/>
              <a:t>व</a:t>
            </a:r>
            <a:r>
              <a:rPr sz="3200" lang="en-US"/>
              <a:t>ोपरि</a:t>
            </a:r>
            <a:r>
              <a:rPr sz="3200" lang="en-US"/>
              <a:t> है</a:t>
            </a:r>
            <a:r>
              <a:rPr sz="3200" lang="en-US"/>
              <a:t>।</a:t>
            </a:r>
            <a:r>
              <a:rPr sz="3200" lang="en-US"/>
              <a:t> </a:t>
            </a:r>
            <a:r>
              <a:rPr sz="3200" lang="en-US"/>
              <a:t>प</a:t>
            </a:r>
            <a:r>
              <a:rPr sz="3200" lang="en-US"/>
              <a:t>्</a:t>
            </a:r>
            <a:r>
              <a:rPr sz="3200" lang="en-US"/>
              <a:t>र</a:t>
            </a:r>
            <a:r>
              <a:rPr sz="3200" lang="en-US"/>
              <a:t>ा</a:t>
            </a:r>
            <a:r>
              <a:rPr sz="3200" lang="en-US"/>
              <a:t>य</a:t>
            </a:r>
            <a:r>
              <a:rPr sz="3200" lang="en-US"/>
              <a:t>ः</a:t>
            </a:r>
            <a:r>
              <a:rPr sz="3200" lang="en-US"/>
              <a:t> </a:t>
            </a:r>
            <a:r>
              <a:rPr sz="3200" lang="en-US"/>
              <a:t>उ</a:t>
            </a:r>
            <a:r>
              <a:rPr sz="3200" lang="en-US"/>
              <a:t>स</a:t>
            </a:r>
            <a:r>
              <a:rPr sz="3200" lang="en-US"/>
              <a:t>े</a:t>
            </a:r>
            <a:r>
              <a:rPr sz="3200" lang="en-US"/>
              <a:t> </a:t>
            </a:r>
            <a:r>
              <a:rPr sz="3200" lang="en-US"/>
              <a:t>प</a:t>
            </a:r>
            <a:r>
              <a:rPr sz="3200" lang="en-US"/>
              <a:t>्</a:t>
            </a:r>
            <a:r>
              <a:rPr sz="3200" lang="en-US"/>
              <a:t>र</a:t>
            </a:r>
            <a:r>
              <a:rPr sz="3200" lang="en-US"/>
              <a:t>थ</a:t>
            </a:r>
            <a:r>
              <a:rPr sz="3200" lang="en-US"/>
              <a:t>म</a:t>
            </a:r>
            <a:r>
              <a:rPr sz="3200" lang="en-US"/>
              <a:t> </a:t>
            </a:r>
            <a:r>
              <a:rPr sz="3200" lang="en-US"/>
              <a:t>आ</a:t>
            </a:r>
            <a:r>
              <a:rPr sz="3200" lang="en-US"/>
              <a:t>ध</a:t>
            </a:r>
            <a:r>
              <a:rPr sz="3200" lang="en-US"/>
              <a:t>ुनिक</a:t>
            </a:r>
            <a:r>
              <a:rPr sz="3200" lang="en-US"/>
              <a:t> </a:t>
            </a:r>
            <a:r>
              <a:rPr sz="3200" lang="en-US"/>
              <a:t>इतिहासकार</a:t>
            </a:r>
            <a:r>
              <a:rPr sz="3200" lang="en-US"/>
              <a:t> </a:t>
            </a:r>
            <a:r>
              <a:rPr sz="3200" lang="en-US"/>
              <a:t>कहा </a:t>
            </a:r>
            <a:r>
              <a:rPr sz="3200" lang="en-US"/>
              <a:t>जाता</a:t>
            </a:r>
            <a:r>
              <a:rPr sz="3200" lang="en-US"/>
              <a:t> है</a:t>
            </a:r>
            <a:r>
              <a:rPr sz="3200" lang="en-US"/>
              <a:t>।</a:t>
            </a:r>
            <a:r>
              <a:rPr sz="3200" lang="en-US"/>
              <a:t> </a:t>
            </a:r>
            <a:r>
              <a:rPr sz="3200" lang="en-US"/>
              <a:t>उ</a:t>
            </a:r>
            <a:r>
              <a:rPr sz="3200" lang="en-US"/>
              <a:t>स</a:t>
            </a:r>
            <a:r>
              <a:rPr sz="3200" lang="en-US"/>
              <a:t>क</a:t>
            </a:r>
            <a:r>
              <a:rPr sz="3200" lang="en-US"/>
              <a:t>ी</a:t>
            </a:r>
            <a:r>
              <a:rPr sz="3200" lang="en-US"/>
              <a:t> </a:t>
            </a:r>
            <a:r>
              <a:rPr sz="3200" lang="en-US"/>
              <a:t>ग</a:t>
            </a:r>
            <a:r>
              <a:rPr sz="3200" lang="en-US"/>
              <a:t>ं</a:t>
            </a:r>
            <a:r>
              <a:rPr sz="3200" lang="en-US"/>
              <a:t>भ</a:t>
            </a:r>
            <a:r>
              <a:rPr sz="3200" lang="en-US"/>
              <a:t>ीर</a:t>
            </a:r>
            <a:r>
              <a:rPr sz="3200" lang="en-US"/>
              <a:t> </a:t>
            </a:r>
            <a:r>
              <a:rPr sz="3200" lang="en-US"/>
              <a:t>व</a:t>
            </a:r>
            <a:r>
              <a:rPr sz="3200" lang="en-US"/>
              <a:t>ि</a:t>
            </a:r>
            <a:r>
              <a:rPr sz="3200" lang="en-US"/>
              <a:t>द</a:t>
            </a:r>
            <a:r>
              <a:rPr sz="3200" lang="en-US"/>
              <a:t>्</a:t>
            </a:r>
            <a:r>
              <a:rPr sz="3200" lang="en-US"/>
              <a:t>व</a:t>
            </a:r>
            <a:r>
              <a:rPr sz="3200" lang="en-US"/>
              <a:t>त</a:t>
            </a:r>
            <a:r>
              <a:rPr sz="3200" lang="en-US"/>
              <a:t>्ता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ा</a:t>
            </a:r>
            <a:r>
              <a:rPr sz="3200" lang="en-US"/>
              <a:t> </a:t>
            </a:r>
            <a:r>
              <a:rPr sz="3200" lang="en-US"/>
              <a:t>औ</a:t>
            </a:r>
            <a:r>
              <a:rPr sz="3200" lang="en-US"/>
              <a:t>र</a:t>
            </a:r>
            <a:r>
              <a:rPr sz="3200" lang="en-US"/>
              <a:t> </a:t>
            </a:r>
            <a:r>
              <a:rPr sz="3200" lang="en-US"/>
              <a:t>श</a:t>
            </a:r>
            <a:r>
              <a:rPr sz="3200" lang="en-US"/>
              <a:t>ि</a:t>
            </a:r>
            <a:r>
              <a:rPr sz="3200" lang="en-US"/>
              <a:t>क्ष</a:t>
            </a:r>
            <a:r>
              <a:rPr sz="3200" lang="en-US"/>
              <a:t>ण</a:t>
            </a:r>
            <a:r>
              <a:rPr sz="3200" lang="en-US"/>
              <a:t> </a:t>
            </a:r>
            <a:r>
              <a:rPr sz="3200" lang="en-US"/>
              <a:t>व</a:t>
            </a:r>
            <a:r>
              <a:rPr sz="3200" lang="en-US"/>
              <a:t>ि</a:t>
            </a:r>
            <a:r>
              <a:rPr sz="3200" lang="en-US"/>
              <a:t>ध</a:t>
            </a:r>
            <a:r>
              <a:rPr sz="3200" lang="en-US"/>
              <a:t>ि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ा</a:t>
            </a:r>
            <a:r>
              <a:rPr sz="3200" lang="en-US"/>
              <a:t> </a:t>
            </a:r>
            <a:r>
              <a:rPr sz="3200" lang="en-US"/>
              <a:t>ग</a:t>
            </a:r>
            <a:r>
              <a:rPr sz="3200" lang="en-US"/>
              <a:t>ह</a:t>
            </a:r>
            <a:r>
              <a:rPr sz="3200" lang="en-US"/>
              <a:t>र</a:t>
            </a:r>
            <a:r>
              <a:rPr sz="3200" lang="en-US"/>
              <a:t>ा</a:t>
            </a:r>
            <a:r>
              <a:rPr sz="3200" lang="en-US"/>
              <a:t> प्रभाव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े</a:t>
            </a:r>
            <a:r>
              <a:rPr sz="3200" lang="en-US"/>
              <a:t>व</a:t>
            </a:r>
            <a:r>
              <a:rPr sz="3200" lang="en-US"/>
              <a:t>ल</a:t>
            </a:r>
            <a:r>
              <a:rPr sz="3200" lang="en-US"/>
              <a:t> </a:t>
            </a:r>
            <a:r>
              <a:rPr sz="3200" lang="en-US"/>
              <a:t>ज</a:t>
            </a:r>
            <a:r>
              <a:rPr sz="3200" lang="en-US"/>
              <a:t>र</a:t>
            </a:r>
            <a:r>
              <a:rPr sz="3200" lang="en-US"/>
              <a:t>्</a:t>
            </a:r>
            <a:r>
              <a:rPr sz="3200" lang="en-US"/>
              <a:t>मनी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े</a:t>
            </a:r>
            <a:r>
              <a:rPr sz="3200" lang="en-US"/>
              <a:t> </a:t>
            </a:r>
            <a:r>
              <a:rPr sz="3200" lang="en-US"/>
              <a:t>श</a:t>
            </a:r>
            <a:r>
              <a:rPr sz="3200" lang="en-US"/>
              <a:t>ै</a:t>
            </a:r>
            <a:r>
              <a:rPr sz="3200" lang="en-US"/>
              <a:t>क्षणिक</a:t>
            </a:r>
            <a:r>
              <a:rPr sz="3200" lang="en-US"/>
              <a:t> </a:t>
            </a:r>
            <a:r>
              <a:rPr sz="3200" lang="en-US"/>
              <a:t>ज</a:t>
            </a:r>
            <a:r>
              <a:rPr sz="3200" lang="en-US"/>
              <a:t>ी</a:t>
            </a:r>
            <a:r>
              <a:rPr sz="3200" lang="en-US"/>
              <a:t>व</a:t>
            </a:r>
            <a:r>
              <a:rPr sz="3200" lang="en-US"/>
              <a:t>न</a:t>
            </a:r>
            <a:r>
              <a:rPr sz="3200" lang="en-US"/>
              <a:t> </a:t>
            </a:r>
            <a:r>
              <a:rPr sz="3200" lang="en-US"/>
              <a:t>प</a:t>
            </a:r>
            <a:r>
              <a:rPr sz="3200" lang="en-US"/>
              <a:t>र</a:t>
            </a:r>
            <a:r>
              <a:rPr sz="3200" lang="en-US"/>
              <a:t> </a:t>
            </a:r>
            <a:r>
              <a:rPr sz="3200" lang="en-US"/>
              <a:t>ह</a:t>
            </a:r>
            <a:r>
              <a:rPr sz="3200" lang="en-US"/>
              <a:t>ी</a:t>
            </a:r>
            <a:r>
              <a:rPr sz="3200" lang="en-US"/>
              <a:t> </a:t>
            </a:r>
            <a:r>
              <a:rPr sz="3200" lang="en-US"/>
              <a:t>न</a:t>
            </a:r>
            <a:r>
              <a:rPr sz="3200" lang="en-US"/>
              <a:t>ह</a:t>
            </a:r>
            <a:r>
              <a:rPr sz="3200" lang="en-US"/>
              <a:t>ीं</a:t>
            </a:r>
            <a:r>
              <a:rPr sz="3200" lang="en-US"/>
              <a:t> </a:t>
            </a:r>
            <a:r>
              <a:rPr sz="3200" lang="en-US"/>
              <a:t>प</a:t>
            </a:r>
            <a:r>
              <a:rPr sz="3200" lang="en-US"/>
              <a:t>ड</a:t>
            </a:r>
            <a:r>
              <a:rPr sz="3200" lang="en-US"/>
              <a:t>ा</a:t>
            </a:r>
            <a:r>
              <a:rPr sz="3200" lang="en-US"/>
              <a:t>,</a:t>
            </a:r>
            <a:r>
              <a:rPr sz="3200" lang="en-US"/>
              <a:t> </a:t>
            </a:r>
            <a:r>
              <a:rPr sz="3200" lang="en-US"/>
              <a:t>ब</a:t>
            </a:r>
            <a:r>
              <a:rPr sz="3200" lang="en-US"/>
              <a:t>ल</a:t>
            </a:r>
            <a:r>
              <a:rPr sz="3200" lang="en-US"/>
              <a:t>्कि</a:t>
            </a:r>
            <a:r>
              <a:rPr sz="3200" lang="en-US"/>
              <a:t> </a:t>
            </a:r>
            <a:r>
              <a:rPr sz="3200" lang="en-US"/>
              <a:t>य</a:t>
            </a:r>
            <a:r>
              <a:rPr sz="3200" lang="en-US"/>
              <a:t>ू</a:t>
            </a:r>
            <a:r>
              <a:rPr sz="3200" lang="en-US"/>
              <a:t>र</a:t>
            </a:r>
            <a:r>
              <a:rPr sz="3200" lang="en-US"/>
              <a:t>ोप</a:t>
            </a:r>
            <a:r>
              <a:rPr sz="3200" lang="en-US"/>
              <a:t> और</a:t>
            </a:r>
            <a:r>
              <a:rPr sz="3200" lang="en-US"/>
              <a:t> </a:t>
            </a:r>
            <a:r>
              <a:rPr sz="3200" lang="en-US"/>
              <a:t>अमेरिका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ी</a:t>
            </a:r>
            <a:r>
              <a:rPr sz="3200" lang="en-US"/>
              <a:t> </a:t>
            </a:r>
            <a:r>
              <a:rPr sz="3200" lang="en-US"/>
              <a:t>श</a:t>
            </a:r>
            <a:r>
              <a:rPr sz="3200" lang="en-US"/>
              <a:t>ि</a:t>
            </a:r>
            <a:r>
              <a:rPr sz="3200" lang="en-US"/>
              <a:t>क्षा</a:t>
            </a:r>
            <a:r>
              <a:rPr sz="3200" lang="en-US"/>
              <a:t> </a:t>
            </a:r>
            <a:r>
              <a:rPr sz="3200" lang="en-US"/>
              <a:t>प</a:t>
            </a:r>
            <a:r>
              <a:rPr sz="3200" lang="en-US"/>
              <a:t>र</a:t>
            </a:r>
            <a:r>
              <a:rPr sz="3200" lang="en-US"/>
              <a:t> </a:t>
            </a:r>
            <a:r>
              <a:rPr sz="3200" lang="en-US"/>
              <a:t>भ</a:t>
            </a:r>
            <a:r>
              <a:rPr sz="3200" lang="en-US"/>
              <a:t>ी</a:t>
            </a:r>
            <a:r>
              <a:rPr sz="3200" lang="en-US"/>
              <a:t> </a:t>
            </a:r>
            <a:r>
              <a:rPr sz="3200" lang="en-US"/>
              <a:t>प</a:t>
            </a:r>
            <a:r>
              <a:rPr sz="3200" lang="en-US"/>
              <a:t>ड</a:t>
            </a:r>
            <a:r>
              <a:rPr sz="3200" lang="en-US"/>
              <a:t>़ा</a:t>
            </a:r>
            <a:r>
              <a:rPr sz="3200" lang="en-US"/>
              <a:t>।</a:t>
            </a:r>
            <a:endParaRPr sz="320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93" name=""/>
          <p:cNvSpPr>
            <a:spLocks noGrp="1"/>
          </p:cNvSpPr>
          <p:nvPr>
            <p:ph idx="1"/>
          </p:nvPr>
        </p:nvSpPr>
        <p:spPr/>
        <p:txBody>
          <a:bodyPr>
            <a:normAutofit fontScale="93939" lnSpcReduction="20000"/>
          </a:bodyPr>
          <a:p>
            <a:pPr indent="0" marL="0">
              <a:buNone/>
            </a:pP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भ</a:t>
            </a:r>
            <a:r>
              <a:rPr sz="3300" lang="en-US"/>
              <a:t>ारतीय</a:t>
            </a:r>
            <a:r>
              <a:rPr sz="3300" lang="en-US"/>
              <a:t> </a:t>
            </a:r>
            <a:r>
              <a:rPr sz="3300" lang="en-US"/>
              <a:t>श</a:t>
            </a:r>
            <a:r>
              <a:rPr sz="3300" lang="en-US"/>
              <a:t>ै</a:t>
            </a:r>
            <a:r>
              <a:rPr sz="3300" lang="en-US"/>
              <a:t>क्ष</a:t>
            </a:r>
            <a:r>
              <a:rPr sz="3300" lang="en-US"/>
              <a:t>िक</a:t>
            </a:r>
            <a:r>
              <a:rPr sz="3300" lang="en-US"/>
              <a:t> </a:t>
            </a:r>
            <a:r>
              <a:rPr sz="3300" lang="en-US"/>
              <a:t>ज</a:t>
            </a:r>
            <a:r>
              <a:rPr sz="3300" lang="en-US"/>
              <a:t>ी</a:t>
            </a:r>
            <a:r>
              <a:rPr sz="3300" lang="en-US"/>
              <a:t>वन</a:t>
            </a:r>
            <a:r>
              <a:rPr sz="3300" lang="en-US"/>
              <a:t> पर</a:t>
            </a:r>
            <a:r>
              <a:rPr sz="3300" lang="en-US"/>
              <a:t> </a:t>
            </a:r>
            <a:r>
              <a:rPr sz="3300" lang="en-US"/>
              <a:t>इ</a:t>
            </a:r>
            <a:r>
              <a:rPr sz="3300" lang="en-US"/>
              <a:t>ं</a:t>
            </a:r>
            <a:r>
              <a:rPr sz="3300" lang="en-US"/>
              <a:t>ग्लैंड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ी</a:t>
            </a:r>
            <a:r>
              <a:rPr sz="3300" lang="en-US"/>
              <a:t> </a:t>
            </a:r>
            <a:r>
              <a:rPr sz="3300" lang="en-US"/>
              <a:t>छ</a:t>
            </a:r>
            <a:r>
              <a:rPr sz="3300" lang="en-US"/>
              <a:t>ा</a:t>
            </a:r>
            <a:r>
              <a:rPr sz="3300" lang="en-US"/>
              <a:t>या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े</a:t>
            </a:r>
            <a:r>
              <a:rPr sz="3300" lang="en-US"/>
              <a:t> </a:t>
            </a:r>
            <a:r>
              <a:rPr sz="3300" lang="en-US"/>
              <a:t>फ</a:t>
            </a:r>
            <a:r>
              <a:rPr sz="3300" lang="en-US"/>
              <a:t>ल</a:t>
            </a:r>
            <a:r>
              <a:rPr sz="3300" lang="en-US"/>
              <a:t>स्वरूप</a:t>
            </a:r>
            <a:r>
              <a:rPr sz="3300" lang="en-US"/>
              <a:t> </a:t>
            </a:r>
            <a:r>
              <a:rPr sz="3300" lang="en-US"/>
              <a:t>भ</a:t>
            </a:r>
            <a:r>
              <a:rPr sz="3300" lang="en-US"/>
              <a:t>ा</a:t>
            </a:r>
            <a:r>
              <a:rPr sz="3300" lang="en-US"/>
              <a:t>रतीय</a:t>
            </a:r>
            <a:r>
              <a:rPr sz="3300" lang="en-US"/>
              <a:t> इतिहास</a:t>
            </a:r>
            <a:r>
              <a:rPr sz="3300" lang="en-US"/>
              <a:t> लेखन</a:t>
            </a:r>
            <a:r>
              <a:rPr sz="3300" lang="en-US"/>
              <a:t> पर</a:t>
            </a:r>
            <a:r>
              <a:rPr sz="3300" lang="en-US"/>
              <a:t> </a:t>
            </a:r>
            <a:r>
              <a:rPr sz="3300" lang="en-US"/>
              <a:t>भ</a:t>
            </a:r>
            <a:r>
              <a:rPr sz="3300" lang="en-US"/>
              <a:t>ी</a:t>
            </a:r>
            <a:r>
              <a:rPr sz="3300" lang="en-US"/>
              <a:t> </a:t>
            </a:r>
            <a:r>
              <a:rPr sz="3300" lang="en-US"/>
              <a:t>पैसे </a:t>
            </a:r>
            <a:r>
              <a:rPr sz="3300" lang="en-US"/>
              <a:t>क</a:t>
            </a:r>
            <a:r>
              <a:rPr sz="3300" lang="en-US"/>
              <a:t>ा</a:t>
            </a:r>
            <a:r>
              <a:rPr sz="3300" lang="en-US"/>
              <a:t> </a:t>
            </a:r>
            <a:r>
              <a:rPr sz="3300" lang="en-US"/>
              <a:t>प</a:t>
            </a:r>
            <a:r>
              <a:rPr sz="3300" lang="en-US"/>
              <a:t>्</a:t>
            </a:r>
            <a:r>
              <a:rPr sz="3300" lang="en-US"/>
              <a:t>र</a:t>
            </a:r>
            <a:r>
              <a:rPr sz="3300" lang="en-US"/>
              <a:t>भ</a:t>
            </a:r>
            <a:r>
              <a:rPr sz="3300" lang="en-US"/>
              <a:t>ाव</a:t>
            </a:r>
            <a:r>
              <a:rPr sz="3300" lang="en-US"/>
              <a:t> </a:t>
            </a:r>
            <a:r>
              <a:rPr sz="3300" lang="en-US"/>
              <a:t>प</a:t>
            </a:r>
            <a:r>
              <a:rPr sz="3300" lang="en-US"/>
              <a:t>ड़ा</a:t>
            </a:r>
            <a:r>
              <a:rPr sz="3300" lang="en-US"/>
              <a:t>।</a:t>
            </a:r>
            <a:r>
              <a:rPr sz="3300" lang="en-US"/>
              <a:t> उसने</a:t>
            </a:r>
            <a:r>
              <a:rPr sz="3300" lang="en-US"/>
              <a:t> </a:t>
            </a:r>
            <a:r>
              <a:rPr sz="3300" lang="en-US"/>
              <a:t>ऐ</a:t>
            </a:r>
            <a:r>
              <a:rPr sz="3300" lang="en-US"/>
              <a:t>त</a:t>
            </a:r>
            <a:r>
              <a:rPr sz="3300" lang="en-US"/>
              <a:t>ि</a:t>
            </a:r>
            <a:r>
              <a:rPr sz="3300" lang="en-US"/>
              <a:t>हासिक</a:t>
            </a:r>
            <a:r>
              <a:rPr sz="3300" lang="en-US"/>
              <a:t> </a:t>
            </a:r>
            <a:r>
              <a:rPr sz="3300" lang="en-US"/>
              <a:t>भ</a:t>
            </a:r>
            <a:r>
              <a:rPr sz="3300" lang="en-US"/>
              <a:t>्</a:t>
            </a:r>
            <a:r>
              <a:rPr sz="3300" lang="en-US"/>
              <a:t>र</a:t>
            </a:r>
            <a:r>
              <a:rPr sz="3300" lang="en-US"/>
              <a:t>ा</a:t>
            </a:r>
            <a:r>
              <a:rPr sz="3300" lang="en-US"/>
              <a:t>न</a:t>
            </a:r>
            <a:r>
              <a:rPr sz="3300" lang="en-US"/>
              <a:t>्</a:t>
            </a:r>
            <a:r>
              <a:rPr sz="3300" lang="en-US"/>
              <a:t>त</a:t>
            </a:r>
            <a:r>
              <a:rPr sz="3300" lang="en-US"/>
              <a:t>ि</a:t>
            </a:r>
            <a:r>
              <a:rPr sz="3300" lang="en-US"/>
              <a:t>य</a:t>
            </a:r>
            <a:r>
              <a:rPr sz="3300" lang="en-US"/>
              <a:t>ो</a:t>
            </a:r>
            <a:r>
              <a:rPr sz="3300" lang="en-US"/>
              <a:t>ं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े</a:t>
            </a:r>
            <a:r>
              <a:rPr sz="3300" lang="en-US"/>
              <a:t> </a:t>
            </a:r>
            <a:r>
              <a:rPr sz="3300" lang="en-US"/>
              <a:t>व</a:t>
            </a:r>
            <a:r>
              <a:rPr sz="3300" lang="en-US"/>
              <a:t>ि</a:t>
            </a:r>
            <a:r>
              <a:rPr sz="3300" lang="en-US"/>
              <a:t>र</a:t>
            </a:r>
            <a:r>
              <a:rPr sz="3300" lang="en-US"/>
              <a:t>ुद्ध</a:t>
            </a:r>
            <a:r>
              <a:rPr sz="3300" lang="en-US"/>
              <a:t> </a:t>
            </a:r>
            <a:r>
              <a:rPr sz="3300" lang="en-US"/>
              <a:t>अ</a:t>
            </a:r>
            <a:r>
              <a:rPr sz="3300" lang="en-US"/>
              <a:t>न</a:t>
            </a:r>
            <a:r>
              <a:rPr sz="3300" lang="en-US"/>
              <a:t>व</a:t>
            </a:r>
            <a:r>
              <a:rPr sz="3300" lang="en-US"/>
              <a:t>र</a:t>
            </a:r>
            <a:r>
              <a:rPr sz="3300" lang="en-US"/>
              <a:t>त</a:t>
            </a:r>
            <a:r>
              <a:rPr sz="3300" lang="en-US"/>
              <a:t> </a:t>
            </a:r>
            <a:r>
              <a:rPr sz="3300" lang="en-US"/>
              <a:t>स</a:t>
            </a:r>
            <a:r>
              <a:rPr sz="3300" lang="en-US"/>
              <a:t>ं</a:t>
            </a:r>
            <a:r>
              <a:rPr sz="3300" lang="en-US"/>
              <a:t>घ</a:t>
            </a:r>
            <a:r>
              <a:rPr sz="3300" lang="en-US"/>
              <a:t>र्ष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ि</a:t>
            </a:r>
            <a:r>
              <a:rPr sz="3300" lang="en-US"/>
              <a:t>या</a:t>
            </a:r>
            <a:r>
              <a:rPr sz="3300" lang="en-US"/>
              <a:t>।</a:t>
            </a:r>
            <a:r>
              <a:rPr sz="3300" lang="en-US"/>
              <a:t> </a:t>
            </a:r>
            <a:r>
              <a:rPr sz="3300" lang="en-US"/>
              <a:t>उ</a:t>
            </a:r>
            <a:r>
              <a:rPr sz="3300" lang="en-US"/>
              <a:t>स</a:t>
            </a:r>
            <a:r>
              <a:rPr sz="3300" lang="en-US"/>
              <a:t>न</a:t>
            </a:r>
            <a:r>
              <a:rPr sz="3300" lang="en-US"/>
              <a:t>े</a:t>
            </a:r>
            <a:r>
              <a:rPr sz="3300" lang="en-US"/>
              <a:t> </a:t>
            </a:r>
            <a:r>
              <a:rPr sz="3300" lang="en-US"/>
              <a:t>आ</a:t>
            </a:r>
            <a:r>
              <a:rPr sz="3300" lang="en-US"/>
              <a:t>श</a:t>
            </a:r>
            <a:r>
              <a:rPr sz="3300" lang="en-US"/>
              <a:t>्</a:t>
            </a:r>
            <a:r>
              <a:rPr sz="3300" lang="en-US"/>
              <a:t>च</a:t>
            </a:r>
            <a:r>
              <a:rPr sz="3300" lang="en-US"/>
              <a:t>र्यजनक</a:t>
            </a:r>
            <a:r>
              <a:rPr sz="3300" lang="en-US"/>
              <a:t> </a:t>
            </a:r>
            <a:r>
              <a:rPr sz="3300" lang="en-US"/>
              <a:t>त</a:t>
            </a:r>
            <a:r>
              <a:rPr sz="3300" lang="en-US"/>
              <a:t>ट</a:t>
            </a:r>
            <a:r>
              <a:rPr sz="3300" lang="en-US"/>
              <a:t>स</a:t>
            </a:r>
            <a:r>
              <a:rPr sz="3300" lang="en-US"/>
              <a:t>्</a:t>
            </a:r>
            <a:r>
              <a:rPr sz="3300" lang="en-US"/>
              <a:t>थता</a:t>
            </a:r>
            <a:r>
              <a:rPr sz="3300" lang="en-US"/>
              <a:t>,</a:t>
            </a:r>
            <a:r>
              <a:rPr sz="3300" lang="en-US"/>
              <a:t> </a:t>
            </a:r>
            <a:r>
              <a:rPr sz="3300" lang="en-US"/>
              <a:t>अ</a:t>
            </a:r>
            <a:r>
              <a:rPr sz="3300" lang="en-US"/>
              <a:t>त</a:t>
            </a:r>
            <a:r>
              <a:rPr sz="3300" lang="en-US"/>
              <a:t>ि</a:t>
            </a:r>
            <a:r>
              <a:rPr sz="3300" lang="en-US"/>
              <a:t>द</a:t>
            </a:r>
            <a:r>
              <a:rPr sz="3300" lang="en-US"/>
              <a:t>ु</a:t>
            </a:r>
            <a:r>
              <a:rPr sz="3300" lang="en-US"/>
              <a:t>र</a:t>
            </a:r>
            <a:r>
              <a:rPr sz="3300" lang="en-US"/>
              <a:t>्</a:t>
            </a:r>
            <a:r>
              <a:rPr sz="3300" lang="en-US"/>
              <a:t>ल</a:t>
            </a:r>
            <a:r>
              <a:rPr sz="3300" lang="en-US"/>
              <a:t>भ</a:t>
            </a:r>
            <a:r>
              <a:rPr sz="3300" lang="en-US"/>
              <a:t> </a:t>
            </a:r>
            <a:r>
              <a:rPr sz="3300" lang="en-US"/>
              <a:t>वस्तुनिष्ठ का </a:t>
            </a:r>
            <a:r>
              <a:rPr sz="3300" lang="en-US"/>
              <a:t>औ</a:t>
            </a:r>
            <a:r>
              <a:rPr sz="3300" lang="en-US"/>
              <a:t>र</a:t>
            </a:r>
            <a:r>
              <a:rPr sz="3300" lang="en-US"/>
              <a:t> </a:t>
            </a:r>
            <a:r>
              <a:rPr sz="3300" lang="en-US"/>
              <a:t>स</a:t>
            </a:r>
            <a:r>
              <a:rPr sz="3300" lang="en-US"/>
              <a:t>च</a:t>
            </a:r>
            <a:r>
              <a:rPr sz="3300" lang="en-US"/>
              <a:t>्</a:t>
            </a:r>
            <a:r>
              <a:rPr sz="3300" lang="en-US"/>
              <a:t>च</a:t>
            </a:r>
            <a:r>
              <a:rPr sz="3300" lang="en-US"/>
              <a:t>ाई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े</a:t>
            </a:r>
            <a:r>
              <a:rPr sz="3300" lang="en-US"/>
              <a:t> </a:t>
            </a:r>
            <a:r>
              <a:rPr sz="3300" lang="en-US"/>
              <a:t>ल</a:t>
            </a:r>
            <a:r>
              <a:rPr sz="3300" lang="en-US"/>
              <a:t>िए</a:t>
            </a:r>
            <a:r>
              <a:rPr sz="3300" lang="en-US"/>
              <a:t> </a:t>
            </a:r>
            <a:r>
              <a:rPr sz="3300" lang="en-US"/>
              <a:t>घ</a:t>
            </a:r>
            <a:r>
              <a:rPr sz="3300" lang="en-US"/>
              <a:t>ो</a:t>
            </a:r>
            <a:r>
              <a:rPr sz="3300" lang="en-US"/>
              <a:t>र</a:t>
            </a:r>
            <a:r>
              <a:rPr sz="3300" lang="en-US"/>
              <a:t> </a:t>
            </a:r>
            <a:r>
              <a:rPr sz="3300" lang="en-US"/>
              <a:t>आ</a:t>
            </a:r>
            <a:r>
              <a:rPr sz="3300" lang="en-US"/>
              <a:t>द</a:t>
            </a:r>
            <a:r>
              <a:rPr sz="3300" lang="en-US"/>
              <a:t>र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ा</a:t>
            </a:r>
            <a:r>
              <a:rPr sz="3300" lang="en-US"/>
              <a:t> </a:t>
            </a:r>
            <a:r>
              <a:rPr sz="3300" lang="en-US"/>
              <a:t>प</a:t>
            </a:r>
            <a:r>
              <a:rPr sz="3300" lang="en-US"/>
              <a:t>र</a:t>
            </a:r>
            <a:r>
              <a:rPr sz="3300" lang="en-US"/>
              <a:t>ि</a:t>
            </a:r>
            <a:r>
              <a:rPr sz="3300" lang="en-US"/>
              <a:t>चय</a:t>
            </a:r>
            <a:r>
              <a:rPr sz="3300" lang="en-US"/>
              <a:t> दिया</a:t>
            </a:r>
            <a:r>
              <a:rPr sz="3300" lang="en-US"/>
              <a:t>।</a:t>
            </a:r>
            <a:r>
              <a:rPr sz="3300" lang="en-US"/>
              <a:t>उ</a:t>
            </a:r>
            <a:r>
              <a:rPr sz="3300" lang="en-US"/>
              <a:t>स</a:t>
            </a:r>
            <a:r>
              <a:rPr sz="3300" lang="en-US"/>
              <a:t>क</a:t>
            </a:r>
            <a:r>
              <a:rPr sz="3300" lang="en-US"/>
              <a:t>ा</a:t>
            </a:r>
            <a:r>
              <a:rPr sz="3300" lang="en-US"/>
              <a:t> </a:t>
            </a:r>
            <a:r>
              <a:rPr sz="3300" lang="en-US"/>
              <a:t>म</a:t>
            </a:r>
            <a:r>
              <a:rPr sz="3300" lang="en-US"/>
              <a:t>ि</a:t>
            </a:r>
            <a:r>
              <a:rPr sz="3300" lang="en-US"/>
              <a:t>थ</a:t>
            </a:r>
            <a:r>
              <a:rPr sz="3300" lang="en-US"/>
              <a:t>क</a:t>
            </a:r>
            <a:r>
              <a:rPr sz="3300" lang="en-US"/>
              <a:t> </a:t>
            </a:r>
            <a:r>
              <a:rPr sz="3300" lang="en-US"/>
              <a:t>स</a:t>
            </a:r>
            <a:r>
              <a:rPr sz="3300" lang="en-US"/>
              <a:t>े</a:t>
            </a:r>
            <a:r>
              <a:rPr sz="3300" lang="en-US"/>
              <a:t> </a:t>
            </a:r>
            <a:r>
              <a:rPr sz="3300" lang="en-US"/>
              <a:t>स</a:t>
            </a:r>
            <a:r>
              <a:rPr sz="3300" lang="en-US"/>
              <a:t>त</a:t>
            </a:r>
            <a:r>
              <a:rPr sz="3300" lang="en-US"/>
              <a:t>्</a:t>
            </a:r>
            <a:r>
              <a:rPr sz="3300" lang="en-US"/>
              <a:t>य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ी</a:t>
            </a:r>
            <a:r>
              <a:rPr sz="3300" lang="en-US"/>
              <a:t> </a:t>
            </a:r>
            <a:r>
              <a:rPr sz="3300" lang="en-US"/>
              <a:t>ओ</a:t>
            </a:r>
            <a:r>
              <a:rPr sz="3300" lang="en-US"/>
              <a:t>र</a:t>
            </a:r>
            <a:r>
              <a:rPr sz="3300" lang="en-US"/>
              <a:t> </a:t>
            </a:r>
            <a:r>
              <a:rPr sz="3300" lang="en-US"/>
              <a:t>अ</a:t>
            </a:r>
            <a:r>
              <a:rPr sz="3300" lang="en-US"/>
              <a:t>धिक</a:t>
            </a:r>
            <a:r>
              <a:rPr sz="3300" lang="en-US"/>
              <a:t> </a:t>
            </a:r>
            <a:r>
              <a:rPr sz="3300" lang="en-US"/>
              <a:t>आ</a:t>
            </a:r>
            <a:r>
              <a:rPr sz="3300" lang="en-US"/>
              <a:t>क</a:t>
            </a:r>
            <a:r>
              <a:rPr sz="3300" lang="en-US"/>
              <a:t>र</a:t>
            </a:r>
            <a:r>
              <a:rPr sz="3300" lang="en-US"/>
              <a:t>्</a:t>
            </a:r>
            <a:r>
              <a:rPr sz="3300" lang="en-US"/>
              <a:t>ष</a:t>
            </a:r>
            <a:r>
              <a:rPr sz="3300" lang="en-US"/>
              <a:t>ण</a:t>
            </a:r>
            <a:r>
              <a:rPr sz="3300" lang="en-US"/>
              <a:t> </a:t>
            </a:r>
            <a:r>
              <a:rPr sz="3300" lang="en-US"/>
              <a:t>थ</a:t>
            </a:r>
            <a:r>
              <a:rPr sz="3300" lang="en-US"/>
              <a:t>ा</a:t>
            </a:r>
            <a:r>
              <a:rPr sz="3300" lang="en-US"/>
              <a:t>।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 </a:t>
            </a:r>
            <a:r>
              <a:rPr sz="3300" lang="en-US"/>
              <a:t>उ</a:t>
            </a:r>
            <a:r>
              <a:rPr sz="3300" lang="en-US"/>
              <a:t>स</a:t>
            </a:r>
            <a:r>
              <a:rPr sz="3300" lang="en-US"/>
              <a:t>न</a:t>
            </a:r>
            <a:r>
              <a:rPr sz="3300" lang="en-US"/>
              <a:t>े</a:t>
            </a:r>
            <a:r>
              <a:rPr sz="3300" lang="en-US"/>
              <a:t> </a:t>
            </a:r>
            <a:r>
              <a:rPr sz="3300" lang="en-US"/>
              <a:t>र</a:t>
            </a:r>
            <a:r>
              <a:rPr sz="3300" lang="en-US"/>
              <a:t>ा</a:t>
            </a:r>
            <a:r>
              <a:rPr sz="3300" lang="en-US"/>
              <a:t>ष</a:t>
            </a:r>
            <a:r>
              <a:rPr sz="3300" lang="en-US"/>
              <a:t>्</a:t>
            </a:r>
            <a:r>
              <a:rPr sz="3300" lang="en-US"/>
              <a:t>ट</a:t>
            </a:r>
            <a:r>
              <a:rPr sz="3300" lang="en-US"/>
              <a:t>्</a:t>
            </a:r>
            <a:r>
              <a:rPr sz="3300" lang="en-US"/>
              <a:t>र</a:t>
            </a:r>
            <a:r>
              <a:rPr sz="3300" lang="en-US"/>
              <a:t>भ</a:t>
            </a:r>
            <a:r>
              <a:rPr sz="3300" lang="en-US"/>
              <a:t>क</a:t>
            </a:r>
            <a:r>
              <a:rPr sz="3300" lang="en-US"/>
              <a:t>्ति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ी</a:t>
            </a:r>
            <a:r>
              <a:rPr sz="3300" lang="en-US"/>
              <a:t> </a:t>
            </a:r>
            <a:r>
              <a:rPr sz="3300" lang="en-US"/>
              <a:t>व</a:t>
            </a:r>
            <a:r>
              <a:rPr sz="3300" lang="en-US"/>
              <a:t>ि</a:t>
            </a:r>
            <a:r>
              <a:rPr sz="3300" lang="en-US"/>
              <a:t>क</a:t>
            </a:r>
            <a:r>
              <a:rPr sz="3300" lang="en-US"/>
              <a:t>ृ</a:t>
            </a:r>
            <a:r>
              <a:rPr sz="3300" lang="en-US"/>
              <a:t>तियों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ा</a:t>
            </a:r>
            <a:r>
              <a:rPr sz="3300" lang="en-US"/>
              <a:t> </a:t>
            </a:r>
            <a:r>
              <a:rPr sz="3300" lang="en-US"/>
              <a:t>ख</a:t>
            </a:r>
            <a:r>
              <a:rPr sz="3300" lang="en-US"/>
              <a:t>ु</a:t>
            </a:r>
            <a:r>
              <a:rPr sz="3300" lang="en-US"/>
              <a:t>ल</a:t>
            </a:r>
            <a:r>
              <a:rPr sz="3300" lang="en-US"/>
              <a:t>क</a:t>
            </a:r>
            <a:r>
              <a:rPr sz="3300" lang="en-US"/>
              <a:t>र</a:t>
            </a:r>
            <a:r>
              <a:rPr sz="3300" lang="en-US"/>
              <a:t> </a:t>
            </a:r>
            <a:r>
              <a:rPr sz="3300" lang="en-US"/>
              <a:t>व</a:t>
            </a:r>
            <a:r>
              <a:rPr sz="3300" lang="en-US"/>
              <a:t>िरोध</a:t>
            </a:r>
            <a:r>
              <a:rPr sz="3300" lang="en-US"/>
              <a:t> किया</a:t>
            </a:r>
            <a:r>
              <a:rPr sz="3300" lang="en-US"/>
              <a:t>।</a:t>
            </a:r>
            <a:r>
              <a:rPr sz="3300" lang="en-US"/>
              <a:t> </a:t>
            </a:r>
            <a:r>
              <a:rPr sz="3300" lang="en-US"/>
              <a:t>व</a:t>
            </a:r>
            <a:r>
              <a:rPr sz="3300" lang="en-US"/>
              <a:t>ह</a:t>
            </a:r>
            <a:r>
              <a:rPr sz="3300" lang="en-US"/>
              <a:t> </a:t>
            </a:r>
            <a:r>
              <a:rPr sz="3300" lang="en-US"/>
              <a:t>प</a:t>
            </a:r>
            <a:r>
              <a:rPr sz="3300" lang="en-US"/>
              <a:t>्</a:t>
            </a:r>
            <a:r>
              <a:rPr sz="3300" lang="en-US"/>
              <a:t>र</a:t>
            </a:r>
            <a:r>
              <a:rPr sz="3300" lang="en-US"/>
              <a:t>थ</a:t>
            </a:r>
            <a:r>
              <a:rPr sz="3300" lang="en-US"/>
              <a:t>म</a:t>
            </a:r>
            <a:r>
              <a:rPr sz="3300" lang="en-US"/>
              <a:t> </a:t>
            </a:r>
            <a:r>
              <a:rPr sz="3300" lang="en-US"/>
              <a:t>व</a:t>
            </a:r>
            <a:r>
              <a:rPr sz="3300" lang="en-US"/>
              <a:t>्</a:t>
            </a:r>
            <a:r>
              <a:rPr sz="3300" lang="en-US"/>
              <a:t>य</a:t>
            </a:r>
            <a:r>
              <a:rPr sz="3300" lang="en-US"/>
              <a:t>क्ति</a:t>
            </a:r>
            <a:r>
              <a:rPr sz="3300" lang="en-US"/>
              <a:t> </a:t>
            </a:r>
            <a:r>
              <a:rPr sz="3300" lang="en-US"/>
              <a:t>थ</a:t>
            </a:r>
            <a:r>
              <a:rPr sz="3300" lang="en-US"/>
              <a:t>ा</a:t>
            </a:r>
            <a:r>
              <a:rPr sz="3300" lang="en-US"/>
              <a:t> </a:t>
            </a:r>
            <a:r>
              <a:rPr sz="3300" lang="en-US"/>
              <a:t>ज</a:t>
            </a:r>
            <a:r>
              <a:rPr sz="3300" lang="en-US"/>
              <a:t>िसने</a:t>
            </a:r>
            <a:r>
              <a:rPr sz="3300" lang="en-US"/>
              <a:t> </a:t>
            </a:r>
            <a:r>
              <a:rPr sz="3300" lang="en-US"/>
              <a:t>स</a:t>
            </a:r>
            <a:r>
              <a:rPr sz="3300" lang="en-US"/>
              <a:t>्</a:t>
            </a:r>
            <a:r>
              <a:rPr sz="3300" lang="en-US"/>
              <a:t>त</a:t>
            </a:r>
            <a:r>
              <a:rPr sz="3300" lang="en-US"/>
              <a:t>्</a:t>
            </a:r>
            <a:r>
              <a:rPr sz="3300" lang="en-US"/>
              <a:t>रोतों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े</a:t>
            </a:r>
            <a:r>
              <a:rPr sz="3300" lang="en-US"/>
              <a:t> </a:t>
            </a:r>
            <a:r>
              <a:rPr sz="3300" lang="en-US"/>
              <a:t>आ</a:t>
            </a:r>
            <a:r>
              <a:rPr sz="3300" lang="en-US"/>
              <a:t>ल</a:t>
            </a:r>
            <a:r>
              <a:rPr sz="3300" lang="en-US"/>
              <a:t>ो</a:t>
            </a:r>
            <a:r>
              <a:rPr sz="3300" lang="en-US"/>
              <a:t>च</a:t>
            </a:r>
            <a:r>
              <a:rPr sz="3300" lang="en-US"/>
              <a:t>न</a:t>
            </a:r>
            <a:r>
              <a:rPr sz="3300" lang="en-US"/>
              <a:t>ात्मक</a:t>
            </a:r>
            <a:r>
              <a:rPr sz="3300" lang="en-US"/>
              <a:t> अध्ययन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ी</a:t>
            </a:r>
            <a:r>
              <a:rPr sz="3300" lang="en-US"/>
              <a:t> </a:t>
            </a:r>
            <a:r>
              <a:rPr sz="3300" lang="en-US"/>
              <a:t>व</a:t>
            </a:r>
            <a:r>
              <a:rPr sz="3300" lang="en-US"/>
              <a:t>ि</a:t>
            </a:r>
            <a:r>
              <a:rPr sz="3300" lang="en-US"/>
              <a:t>धि</a:t>
            </a:r>
            <a:r>
              <a:rPr sz="3300" lang="en-US"/>
              <a:t> </a:t>
            </a:r>
            <a:r>
              <a:rPr sz="3300" lang="en-US"/>
              <a:t>क</a:t>
            </a:r>
            <a:r>
              <a:rPr sz="3300" lang="en-US"/>
              <a:t>ा</a:t>
            </a:r>
            <a:r>
              <a:rPr sz="3300" lang="en-US"/>
              <a:t> प्रयोग</a:t>
            </a:r>
            <a:r>
              <a:rPr sz="3300" lang="en-US"/>
              <a:t> किया</a:t>
            </a:r>
            <a:r>
              <a:rPr sz="3300" lang="en-US"/>
              <a:t>।</a:t>
            </a:r>
            <a:r>
              <a:rPr sz="3300" lang="en-US"/>
              <a:t> </a:t>
            </a:r>
            <a:r>
              <a:rPr sz="3300" lang="en-US"/>
              <a:t>उ</a:t>
            </a:r>
            <a:r>
              <a:rPr sz="3300" lang="en-US"/>
              <a:t>स</a:t>
            </a:r>
            <a:r>
              <a:rPr sz="3300" lang="en-US"/>
              <a:t>ने</a:t>
            </a:r>
            <a:r>
              <a:rPr sz="3300" lang="en-US"/>
              <a:t> </a:t>
            </a:r>
            <a:r>
              <a:rPr sz="3300" lang="en-US"/>
              <a:t>ऐ</a:t>
            </a:r>
            <a:r>
              <a:rPr sz="3300" lang="en-US"/>
              <a:t>त</a:t>
            </a:r>
            <a:r>
              <a:rPr sz="3300" lang="en-US"/>
              <a:t>ि</a:t>
            </a:r>
            <a:r>
              <a:rPr sz="3300" lang="en-US"/>
              <a:t>हासिक</a:t>
            </a:r>
            <a:endParaRPr sz="3300"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91" name=""/>
          <p:cNvSpPr>
            <a:spLocks noGrp="1"/>
          </p:cNvSpPr>
          <p:nvPr>
            <p:ph idx="1"/>
          </p:nvPr>
        </p:nvSpPr>
        <p:spPr/>
        <p:txBody>
          <a:bodyPr>
            <a:normAutofit fontScale="97143" lnSpcReduction="20000"/>
          </a:bodyPr>
          <a:p>
            <a:pPr indent="0" marL="0">
              <a:buNone/>
            </a:pPr>
            <a:r>
              <a:rPr sz="3500" lang="en-US"/>
              <a:t>स</a:t>
            </a:r>
            <a:r>
              <a:rPr sz="3500" lang="en-US"/>
              <a:t>्</a:t>
            </a:r>
            <a:r>
              <a:rPr sz="3500" lang="en-US"/>
              <a:t>त</a:t>
            </a:r>
            <a:r>
              <a:rPr sz="3500" lang="en-US"/>
              <a:t>्</a:t>
            </a:r>
            <a:r>
              <a:rPr sz="3500" lang="en-US"/>
              <a:t>र</a:t>
            </a:r>
            <a:r>
              <a:rPr sz="3500" lang="en-US"/>
              <a:t>ो</a:t>
            </a:r>
            <a:r>
              <a:rPr sz="3500" lang="en-US"/>
              <a:t>तों</a:t>
            </a:r>
            <a:r>
              <a:rPr sz="3500" lang="en-US"/>
              <a:t> </a:t>
            </a:r>
            <a:r>
              <a:rPr sz="3500" lang="en-US"/>
              <a:t>क</a:t>
            </a:r>
            <a:r>
              <a:rPr sz="3500" lang="en-US"/>
              <a:t>ी</a:t>
            </a:r>
            <a:r>
              <a:rPr sz="3500" lang="en-US"/>
              <a:t> </a:t>
            </a:r>
            <a:r>
              <a:rPr sz="3500" lang="en-US"/>
              <a:t>स</a:t>
            </a:r>
            <a:r>
              <a:rPr sz="3500" lang="en-US"/>
              <a:t>ू</a:t>
            </a:r>
            <a:r>
              <a:rPr sz="3500" lang="en-US"/>
              <a:t>क्ष</a:t>
            </a:r>
            <a:r>
              <a:rPr sz="3500" lang="en-US"/>
              <a:t>्</a:t>
            </a:r>
            <a:r>
              <a:rPr sz="3500" lang="en-US"/>
              <a:t>म</a:t>
            </a:r>
            <a:r>
              <a:rPr sz="3500" lang="en-US"/>
              <a:t> </a:t>
            </a:r>
            <a:r>
              <a:rPr sz="3500" lang="en-US"/>
              <a:t>आ</a:t>
            </a:r>
            <a:r>
              <a:rPr sz="3500" lang="en-US"/>
              <a:t>ल</a:t>
            </a:r>
            <a:r>
              <a:rPr sz="3500" lang="en-US"/>
              <a:t>ोचना</a:t>
            </a:r>
            <a:r>
              <a:rPr sz="3500" lang="en-US"/>
              <a:t> </a:t>
            </a:r>
            <a:r>
              <a:rPr sz="3500" lang="en-US"/>
              <a:t>क</a:t>
            </a:r>
            <a:r>
              <a:rPr sz="3500" lang="en-US"/>
              <a:t>े</a:t>
            </a:r>
            <a:r>
              <a:rPr sz="3500" lang="en-US"/>
              <a:t> </a:t>
            </a:r>
            <a:r>
              <a:rPr sz="3500" lang="en-US"/>
              <a:t>आ</a:t>
            </a:r>
            <a:r>
              <a:rPr sz="3500" lang="en-US"/>
              <a:t>धार</a:t>
            </a:r>
            <a:r>
              <a:rPr sz="3500" lang="en-US"/>
              <a:t> पर</a:t>
            </a:r>
            <a:r>
              <a:rPr sz="3500" lang="en-US"/>
              <a:t> </a:t>
            </a:r>
            <a:r>
              <a:rPr sz="3500" lang="en-US"/>
              <a:t>इ</a:t>
            </a:r>
            <a:r>
              <a:rPr sz="3500" lang="en-US"/>
              <a:t>त</a:t>
            </a:r>
            <a:r>
              <a:rPr sz="3500" lang="en-US"/>
              <a:t>ि</a:t>
            </a:r>
            <a:r>
              <a:rPr sz="3500" lang="en-US"/>
              <a:t>हास</a:t>
            </a:r>
            <a:r>
              <a:rPr sz="3500" lang="en-US"/>
              <a:t> लेखन</a:t>
            </a:r>
            <a:r>
              <a:rPr sz="3500" lang="en-US"/>
              <a:t> </a:t>
            </a:r>
            <a:r>
              <a:rPr sz="3500" lang="en-US"/>
              <a:t>क</a:t>
            </a:r>
            <a:r>
              <a:rPr sz="3500" lang="en-US"/>
              <a:t>ी</a:t>
            </a:r>
            <a:r>
              <a:rPr sz="3500" lang="en-US"/>
              <a:t> </a:t>
            </a:r>
            <a:r>
              <a:rPr sz="3500" lang="en-US"/>
              <a:t>न</a:t>
            </a:r>
            <a:r>
              <a:rPr sz="3500" lang="en-US"/>
              <a:t>ई</a:t>
            </a:r>
            <a:r>
              <a:rPr sz="3500" lang="en-US"/>
              <a:t> </a:t>
            </a:r>
            <a:r>
              <a:rPr sz="3500" lang="en-US"/>
              <a:t>श</a:t>
            </a:r>
            <a:r>
              <a:rPr sz="3500" lang="en-US"/>
              <a:t>ै</a:t>
            </a:r>
            <a:r>
              <a:rPr sz="3500" lang="en-US"/>
              <a:t>ल</a:t>
            </a:r>
            <a:r>
              <a:rPr sz="3500" lang="en-US"/>
              <a:t>ी</a:t>
            </a:r>
            <a:r>
              <a:rPr sz="3500" lang="en-US"/>
              <a:t> </a:t>
            </a:r>
            <a:r>
              <a:rPr sz="3500" lang="en-US"/>
              <a:t>स</a:t>
            </a:r>
            <a:r>
              <a:rPr sz="3500" lang="en-US"/>
              <a:t>्</a:t>
            </a:r>
            <a:r>
              <a:rPr sz="3500" lang="en-US"/>
              <a:t>थ</a:t>
            </a:r>
            <a:r>
              <a:rPr sz="3500" lang="en-US"/>
              <a:t>ा</a:t>
            </a:r>
            <a:r>
              <a:rPr sz="3500" lang="en-US"/>
              <a:t>प</a:t>
            </a:r>
            <a:r>
              <a:rPr sz="3500" lang="en-US"/>
              <a:t>ित</a:t>
            </a:r>
            <a:r>
              <a:rPr sz="3500" lang="en-US"/>
              <a:t> </a:t>
            </a:r>
            <a:r>
              <a:rPr sz="3500" lang="en-US"/>
              <a:t>क</a:t>
            </a:r>
            <a:r>
              <a:rPr sz="3500" lang="en-US"/>
              <a:t>ी</a:t>
            </a:r>
            <a:r>
              <a:rPr sz="3500" lang="en-US"/>
              <a:t> </a:t>
            </a:r>
            <a:r>
              <a:rPr sz="3500" lang="en-US"/>
              <a:t>ज</a:t>
            </a:r>
            <a:r>
              <a:rPr sz="3500" lang="en-US"/>
              <a:t>ि</a:t>
            </a:r>
            <a:r>
              <a:rPr sz="3500" lang="en-US"/>
              <a:t>स</a:t>
            </a:r>
            <a:r>
              <a:rPr sz="3500" lang="en-US"/>
              <a:t>स</a:t>
            </a:r>
            <a:r>
              <a:rPr sz="3500" lang="en-US"/>
              <a:t>े</a:t>
            </a:r>
            <a:r>
              <a:rPr sz="3500" lang="en-US"/>
              <a:t> </a:t>
            </a:r>
            <a:r>
              <a:rPr sz="3500" lang="en-US"/>
              <a:t>आ</a:t>
            </a:r>
            <a:r>
              <a:rPr sz="3500" lang="en-US"/>
              <a:t>ल</a:t>
            </a:r>
            <a:r>
              <a:rPr sz="3500" lang="en-US"/>
              <a:t>ो</a:t>
            </a:r>
            <a:r>
              <a:rPr sz="3500" lang="en-US"/>
              <a:t>चनात्मक</a:t>
            </a:r>
            <a:r>
              <a:rPr sz="3500" lang="en-US"/>
              <a:t> </a:t>
            </a:r>
            <a:r>
              <a:rPr sz="3500" lang="en-US"/>
              <a:t>आ</a:t>
            </a:r>
            <a:r>
              <a:rPr sz="3500" lang="en-US"/>
              <a:t>ध</a:t>
            </a:r>
            <a:r>
              <a:rPr sz="3500" lang="en-US"/>
              <a:t>ुनिक</a:t>
            </a:r>
            <a:r>
              <a:rPr sz="3500" lang="en-US"/>
              <a:t> इतिहास</a:t>
            </a:r>
            <a:r>
              <a:rPr sz="3500" lang="en-US"/>
              <a:t> लेखन</a:t>
            </a:r>
            <a:r>
              <a:rPr sz="3500" lang="en-US"/>
              <a:t> </a:t>
            </a:r>
            <a:r>
              <a:rPr sz="3500" lang="en-US"/>
              <a:t>क</a:t>
            </a:r>
            <a:r>
              <a:rPr sz="3500" lang="en-US"/>
              <a:t>ी</a:t>
            </a:r>
            <a:r>
              <a:rPr sz="3500" lang="en-US"/>
              <a:t> </a:t>
            </a:r>
            <a:r>
              <a:rPr sz="3500" lang="en-US"/>
              <a:t>प</a:t>
            </a:r>
            <a:r>
              <a:rPr sz="3500" lang="en-US"/>
              <a:t>्</a:t>
            </a:r>
            <a:r>
              <a:rPr sz="3500" lang="en-US"/>
              <a:t>र</a:t>
            </a:r>
            <a:r>
              <a:rPr sz="3500" lang="en-US"/>
              <a:t>थ</a:t>
            </a:r>
            <a:r>
              <a:rPr sz="3500" lang="en-US"/>
              <a:t>ा</a:t>
            </a:r>
            <a:r>
              <a:rPr sz="3500" lang="en-US"/>
              <a:t> </a:t>
            </a:r>
            <a:r>
              <a:rPr sz="3500" lang="en-US"/>
              <a:t>क</a:t>
            </a:r>
            <a:r>
              <a:rPr sz="3500" lang="en-US"/>
              <a:t>ा</a:t>
            </a:r>
            <a:r>
              <a:rPr sz="3500" lang="en-US"/>
              <a:t> </a:t>
            </a:r>
            <a:r>
              <a:rPr sz="3500" lang="en-US"/>
              <a:t>उ</a:t>
            </a:r>
            <a:r>
              <a:rPr sz="3500" lang="en-US"/>
              <a:t>द</a:t>
            </a:r>
            <a:r>
              <a:rPr sz="3500" lang="en-US"/>
              <a:t>्</a:t>
            </a:r>
            <a:r>
              <a:rPr sz="3500" lang="en-US"/>
              <a:t>भ</a:t>
            </a:r>
            <a:r>
              <a:rPr sz="3500" lang="en-US"/>
              <a:t>व</a:t>
            </a:r>
            <a:r>
              <a:rPr sz="3500" lang="en-US"/>
              <a:t> हुआ</a:t>
            </a:r>
            <a:r>
              <a:rPr sz="3500" lang="en-US"/>
              <a:t>।</a:t>
            </a:r>
            <a:r>
              <a:rPr sz="3500" lang="en-US"/>
              <a:t> </a:t>
            </a:r>
            <a:r>
              <a:rPr sz="3500" lang="en-US"/>
              <a:t>रैके</a:t>
            </a:r>
            <a:r>
              <a:rPr sz="3500" lang="en-US"/>
              <a:t> </a:t>
            </a:r>
            <a:r>
              <a:rPr sz="3500" lang="en-US"/>
              <a:t>की</a:t>
            </a:r>
            <a:r>
              <a:rPr sz="3500" lang="en-US"/>
              <a:t> </a:t>
            </a:r>
            <a:r>
              <a:rPr sz="3500" lang="en-US"/>
              <a:t>क</a:t>
            </a:r>
            <a:r>
              <a:rPr sz="3500" lang="en-US"/>
              <a:t>ृ</a:t>
            </a:r>
            <a:r>
              <a:rPr sz="3500" lang="en-US"/>
              <a:t>त</a:t>
            </a:r>
            <a:r>
              <a:rPr sz="3500" lang="en-US"/>
              <a:t>ि</a:t>
            </a:r>
            <a:r>
              <a:rPr sz="3500" lang="en-US"/>
              <a:t>यों</a:t>
            </a:r>
            <a:r>
              <a:rPr sz="3500" lang="en-US"/>
              <a:t> में</a:t>
            </a:r>
            <a:r>
              <a:rPr sz="3500" lang="en-US"/>
              <a:t> </a:t>
            </a:r>
            <a:r>
              <a:rPr sz="3500" lang="en-US"/>
              <a:t>र</a:t>
            </a:r>
            <a:r>
              <a:rPr sz="3500" lang="en-US"/>
              <a:t>ा</a:t>
            </a:r>
            <a:r>
              <a:rPr sz="3500" lang="en-US"/>
              <a:t>जनीतिक</a:t>
            </a:r>
            <a:r>
              <a:rPr sz="3500" lang="en-US"/>
              <a:t> </a:t>
            </a:r>
            <a:r>
              <a:rPr sz="3500" lang="en-US"/>
              <a:t>इ</a:t>
            </a:r>
            <a:r>
              <a:rPr sz="3500" lang="en-US"/>
              <a:t>त</a:t>
            </a:r>
            <a:r>
              <a:rPr sz="3500" lang="en-US"/>
              <a:t>िहास</a:t>
            </a:r>
            <a:r>
              <a:rPr sz="3500" lang="en-US"/>
              <a:t> </a:t>
            </a:r>
            <a:r>
              <a:rPr sz="3500" lang="en-US"/>
              <a:t>ह</a:t>
            </a:r>
            <a:r>
              <a:rPr sz="3500" lang="en-US"/>
              <a:t>ी</a:t>
            </a:r>
            <a:r>
              <a:rPr sz="3500" lang="en-US"/>
              <a:t> </a:t>
            </a:r>
            <a:r>
              <a:rPr sz="3500" lang="en-US"/>
              <a:t>श</a:t>
            </a:r>
            <a:r>
              <a:rPr sz="3500" lang="en-US"/>
              <a:t>ी</a:t>
            </a:r>
            <a:r>
              <a:rPr sz="3500" lang="en-US"/>
              <a:t>र</a:t>
            </a:r>
            <a:r>
              <a:rPr sz="3500" lang="en-US"/>
              <a:t>्</a:t>
            </a:r>
            <a:r>
              <a:rPr sz="3500" lang="en-US"/>
              <a:t>ष</a:t>
            </a:r>
            <a:r>
              <a:rPr sz="3500" lang="en-US"/>
              <a:t> </a:t>
            </a:r>
            <a:r>
              <a:rPr sz="3500" lang="en-US"/>
              <a:t>स</a:t>
            </a:r>
            <a:r>
              <a:rPr sz="3500" lang="en-US"/>
              <a:t>्</a:t>
            </a:r>
            <a:r>
              <a:rPr sz="3500" lang="en-US"/>
              <a:t>थ</a:t>
            </a:r>
            <a:r>
              <a:rPr sz="3500" lang="en-US"/>
              <a:t>ान</a:t>
            </a:r>
            <a:r>
              <a:rPr sz="3500" lang="en-US"/>
              <a:t> </a:t>
            </a:r>
            <a:r>
              <a:rPr sz="3500" lang="en-US"/>
              <a:t>प</a:t>
            </a:r>
            <a:r>
              <a:rPr sz="3500" lang="en-US"/>
              <a:t>र</a:t>
            </a:r>
            <a:r>
              <a:rPr sz="3500" lang="en-US"/>
              <a:t> </a:t>
            </a:r>
            <a:r>
              <a:rPr sz="3500" lang="en-US"/>
              <a:t>थ</a:t>
            </a:r>
            <a:r>
              <a:rPr sz="3500" lang="en-US"/>
              <a:t>ा</a:t>
            </a:r>
            <a:r>
              <a:rPr sz="3500" lang="en-US"/>
              <a:t> </a:t>
            </a:r>
            <a:r>
              <a:rPr sz="3500" lang="en-US"/>
              <a:t>ज</a:t>
            </a:r>
            <a:r>
              <a:rPr sz="3500" lang="en-US"/>
              <a:t>ब</a:t>
            </a:r>
            <a:r>
              <a:rPr sz="3500" lang="en-US"/>
              <a:t>कि</a:t>
            </a:r>
            <a:r>
              <a:rPr sz="3500" lang="en-US"/>
              <a:t> </a:t>
            </a:r>
            <a:r>
              <a:rPr sz="3500" lang="en-US"/>
              <a:t>स</a:t>
            </a:r>
            <a:r>
              <a:rPr sz="3500" lang="en-US"/>
              <a:t>ा</a:t>
            </a:r>
            <a:r>
              <a:rPr sz="3500" lang="en-US"/>
              <a:t>ं</a:t>
            </a:r>
            <a:r>
              <a:rPr sz="3500" lang="en-US"/>
              <a:t>स</a:t>
            </a:r>
            <a:r>
              <a:rPr sz="3500" lang="en-US"/>
              <a:t>्</a:t>
            </a:r>
            <a:r>
              <a:rPr sz="3500" lang="en-US"/>
              <a:t>कृतिक</a:t>
            </a:r>
            <a:r>
              <a:rPr sz="3500" lang="en-US"/>
              <a:t> </a:t>
            </a:r>
            <a:r>
              <a:rPr sz="3500" lang="en-US"/>
              <a:t>औ</a:t>
            </a:r>
            <a:r>
              <a:rPr sz="3500" lang="en-US"/>
              <a:t>र</a:t>
            </a:r>
            <a:r>
              <a:rPr sz="3500" lang="en-US"/>
              <a:t> </a:t>
            </a:r>
            <a:r>
              <a:rPr sz="3500" lang="en-US"/>
              <a:t>आ</a:t>
            </a:r>
            <a:r>
              <a:rPr sz="3500" lang="en-US"/>
              <a:t>र्थिक</a:t>
            </a:r>
            <a:r>
              <a:rPr sz="3500" lang="en-US"/>
              <a:t> </a:t>
            </a:r>
            <a:r>
              <a:rPr sz="3500" lang="en-US"/>
              <a:t>इ</a:t>
            </a:r>
            <a:r>
              <a:rPr sz="3500" lang="en-US"/>
              <a:t>तिहास</a:t>
            </a:r>
            <a:r>
              <a:rPr sz="3500" lang="en-US"/>
              <a:t> </a:t>
            </a:r>
            <a:r>
              <a:rPr sz="3500" lang="en-US"/>
              <a:t>प</a:t>
            </a:r>
            <a:r>
              <a:rPr sz="3500" lang="en-US"/>
              <a:t>ृ</a:t>
            </a:r>
            <a:r>
              <a:rPr sz="3500" lang="en-US"/>
              <a:t>ष</a:t>
            </a:r>
            <a:r>
              <a:rPr sz="3500" lang="en-US"/>
              <a:t>्ठभूमि</a:t>
            </a:r>
            <a:r>
              <a:rPr sz="3500" lang="en-US"/>
              <a:t> में</a:t>
            </a:r>
            <a:r>
              <a:rPr sz="3500" lang="en-US"/>
              <a:t> </a:t>
            </a:r>
            <a:r>
              <a:rPr sz="3500" lang="en-US"/>
              <a:t>ह</a:t>
            </a:r>
            <a:r>
              <a:rPr sz="3500" lang="en-US"/>
              <a:t>ी</a:t>
            </a:r>
            <a:r>
              <a:rPr sz="3500" lang="en-US"/>
              <a:t> </a:t>
            </a:r>
            <a:r>
              <a:rPr sz="3500" lang="en-US"/>
              <a:t>थ</a:t>
            </a:r>
            <a:r>
              <a:rPr sz="3500" lang="en-US"/>
              <a:t>े</a:t>
            </a:r>
            <a:r>
              <a:rPr sz="3500" lang="en-US"/>
              <a:t>।</a:t>
            </a:r>
            <a:r>
              <a:rPr sz="3500" lang="en-US"/>
              <a:t> </a:t>
            </a:r>
            <a:r>
              <a:rPr sz="3500" lang="en-US"/>
              <a:t>रैके</a:t>
            </a:r>
            <a:r>
              <a:rPr sz="3500" lang="en-US"/>
              <a:t> </a:t>
            </a:r>
            <a:r>
              <a:rPr sz="3500" lang="en-US"/>
              <a:t>क</a:t>
            </a:r>
            <a:r>
              <a:rPr sz="3500" lang="en-US"/>
              <a:t>े</a:t>
            </a:r>
            <a:r>
              <a:rPr sz="3500" lang="en-US"/>
              <a:t> </a:t>
            </a:r>
            <a:r>
              <a:rPr sz="3500" lang="en-US"/>
              <a:t>आ</a:t>
            </a:r>
            <a:r>
              <a:rPr sz="3500" lang="en-US"/>
              <a:t>द</a:t>
            </a:r>
            <a:r>
              <a:rPr sz="3500" lang="en-US"/>
              <a:t>े</a:t>
            </a:r>
            <a:r>
              <a:rPr sz="3500" lang="en-US"/>
              <a:t>श</a:t>
            </a:r>
            <a:r>
              <a:rPr sz="3500" lang="en-US"/>
              <a:t>ों</a:t>
            </a:r>
            <a:r>
              <a:rPr sz="3500" lang="en-US"/>
              <a:t> क</a:t>
            </a:r>
            <a:r>
              <a:rPr sz="3500" lang="en-US"/>
              <a:t>े</a:t>
            </a:r>
            <a:r>
              <a:rPr sz="3500" lang="en-US"/>
              <a:t> अनुसार</a:t>
            </a:r>
            <a:r>
              <a:rPr sz="3500" lang="en-US"/>
              <a:t> </a:t>
            </a:r>
            <a:r>
              <a:rPr sz="3500" lang="en-US"/>
              <a:t>इ</a:t>
            </a:r>
            <a:r>
              <a:rPr sz="3500" lang="en-US"/>
              <a:t>त</a:t>
            </a:r>
            <a:r>
              <a:rPr sz="3500" lang="en-US"/>
              <a:t>िहास</a:t>
            </a:r>
            <a:r>
              <a:rPr sz="3500" lang="en-US"/>
              <a:t> </a:t>
            </a:r>
            <a:r>
              <a:rPr sz="3500" lang="en-US"/>
              <a:t>ल</a:t>
            </a:r>
            <a:r>
              <a:rPr sz="3500" lang="en-US"/>
              <a:t>ि</a:t>
            </a:r>
            <a:r>
              <a:rPr sz="3500" lang="en-US"/>
              <a:t>खने</a:t>
            </a:r>
            <a:r>
              <a:rPr sz="3500" lang="en-US"/>
              <a:t> वाल</a:t>
            </a:r>
            <a:r>
              <a:rPr sz="3500" lang="en-US"/>
              <a:t>ों</a:t>
            </a:r>
            <a:r>
              <a:rPr sz="3500" lang="en-US"/>
              <a:t> में</a:t>
            </a:r>
            <a:r>
              <a:rPr sz="3500" lang="en-US"/>
              <a:t> </a:t>
            </a:r>
            <a:r>
              <a:rPr sz="3500" lang="en-US"/>
              <a:t>ज</a:t>
            </a:r>
            <a:r>
              <a:rPr sz="3500" lang="en-US"/>
              <a:t>ो</a:t>
            </a:r>
            <a:r>
              <a:rPr sz="3500" lang="en-US"/>
              <a:t> </a:t>
            </a:r>
            <a:r>
              <a:rPr sz="3500" lang="en-US"/>
              <a:t>उग्र राष्ट्रवाद</a:t>
            </a:r>
            <a:r>
              <a:rPr sz="3500" lang="en-US"/>
              <a:t> </a:t>
            </a:r>
            <a:r>
              <a:rPr sz="3500" lang="en-US"/>
              <a:t>क</a:t>
            </a:r>
            <a:r>
              <a:rPr sz="3500" lang="en-US"/>
              <a:t>ी</a:t>
            </a:r>
            <a:r>
              <a:rPr sz="3500" lang="en-US"/>
              <a:t> </a:t>
            </a:r>
            <a:r>
              <a:rPr sz="3500" lang="en-US"/>
              <a:t>ध</a:t>
            </a:r>
            <a:r>
              <a:rPr sz="3500" lang="en-US"/>
              <a:t>ारा</a:t>
            </a:r>
            <a:r>
              <a:rPr sz="3500" lang="en-US"/>
              <a:t> में</a:t>
            </a:r>
            <a:r>
              <a:rPr sz="3500" lang="en-US"/>
              <a:t> बह</a:t>
            </a:r>
            <a:r>
              <a:rPr sz="3500" lang="en-US"/>
              <a:t> नहीं</a:t>
            </a:r>
            <a:r>
              <a:rPr sz="3500" lang="en-US"/>
              <a:t> गये</a:t>
            </a:r>
            <a:r>
              <a:rPr sz="3500" lang="en-US"/>
              <a:t> थे</a:t>
            </a:r>
            <a:r>
              <a:rPr sz="3500" lang="en-US"/>
              <a:t> </a:t>
            </a:r>
            <a:r>
              <a:rPr sz="3500" lang="en-US"/>
              <a:t>उ</a:t>
            </a:r>
            <a:r>
              <a:rPr sz="3500" lang="en-US"/>
              <a:t>न्होंने</a:t>
            </a:r>
            <a:r>
              <a:rPr sz="3500" lang="en-US"/>
              <a:t> </a:t>
            </a:r>
            <a:r>
              <a:rPr sz="3500" lang="en-US"/>
              <a:t>र</a:t>
            </a:r>
            <a:r>
              <a:rPr sz="3500" lang="en-US"/>
              <a:t>ै</a:t>
            </a:r>
            <a:r>
              <a:rPr sz="3500" lang="en-US"/>
              <a:t>क</a:t>
            </a:r>
            <a:r>
              <a:rPr sz="3500" lang="en-US"/>
              <a:t>े</a:t>
            </a:r>
            <a:r>
              <a:rPr sz="3500" lang="en-US"/>
              <a:t> </a:t>
            </a:r>
            <a:r>
              <a:rPr sz="3500" lang="en-US"/>
              <a:t>क</a:t>
            </a:r>
            <a:r>
              <a:rPr sz="3500" lang="en-US"/>
              <a:t>ी</a:t>
            </a:r>
            <a:r>
              <a:rPr sz="3500" lang="en-US"/>
              <a:t> </a:t>
            </a:r>
            <a:r>
              <a:rPr sz="3500" lang="en-US"/>
              <a:t>प</a:t>
            </a:r>
            <a:r>
              <a:rPr sz="3500" lang="en-US"/>
              <a:t>र</a:t>
            </a:r>
            <a:r>
              <a:rPr sz="3500" lang="en-US"/>
              <a:t>म</a:t>
            </a:r>
            <a:r>
              <a:rPr sz="3500" lang="en-US"/>
              <a:t>्</a:t>
            </a:r>
            <a:r>
              <a:rPr sz="3500" lang="en-US"/>
              <a:t>परा</a:t>
            </a:r>
            <a:r>
              <a:rPr sz="3500" lang="en-US"/>
              <a:t> को</a:t>
            </a:r>
            <a:r>
              <a:rPr sz="3500" lang="en-US"/>
              <a:t> </a:t>
            </a:r>
            <a:r>
              <a:rPr sz="3500" lang="en-US"/>
              <a:t>न</a:t>
            </a:r>
            <a:r>
              <a:rPr sz="3500" lang="en-US"/>
              <a:t>ि</a:t>
            </a:r>
            <a:r>
              <a:rPr sz="3500" lang="en-US"/>
              <a:t>भ</a:t>
            </a:r>
            <a:r>
              <a:rPr sz="3500" lang="en-US"/>
              <a:t>ा</a:t>
            </a:r>
            <a:r>
              <a:rPr sz="3500" lang="en-US"/>
              <a:t>य</a:t>
            </a:r>
            <a:r>
              <a:rPr sz="3500" lang="en-US"/>
              <a:t>ा</a:t>
            </a:r>
            <a:r>
              <a:rPr sz="3500" lang="en-US"/>
              <a:t>,</a:t>
            </a:r>
            <a:r>
              <a:rPr sz="3500" lang="en-US"/>
              <a:t> </a:t>
            </a:r>
            <a:r>
              <a:rPr sz="3500" lang="en-US"/>
              <a:t>ज</a:t>
            </a:r>
            <a:r>
              <a:rPr sz="3500" lang="en-US"/>
              <a:t>ै</a:t>
            </a:r>
            <a:r>
              <a:rPr sz="3500" lang="en-US"/>
              <a:t>से</a:t>
            </a:r>
            <a:r>
              <a:rPr sz="3500" lang="en-US"/>
              <a:t> </a:t>
            </a:r>
            <a:r>
              <a:rPr sz="3500" lang="en-US"/>
              <a:t>आ</a:t>
            </a:r>
            <a:r>
              <a:rPr sz="3500" lang="en-US"/>
              <a:t>र</a:t>
            </a:r>
            <a:r>
              <a:rPr sz="3500" lang="en-US"/>
              <a:t>.</a:t>
            </a:r>
            <a:r>
              <a:rPr sz="3500" lang="en-US"/>
              <a:t>ज</a:t>
            </a:r>
            <a:r>
              <a:rPr sz="3500" lang="en-US"/>
              <a:t>ी</a:t>
            </a:r>
            <a:r>
              <a:rPr sz="3500" lang="en-US"/>
              <a:t>.</a:t>
            </a:r>
            <a:r>
              <a:rPr sz="3500" lang="en-US"/>
              <a:t>भ</a:t>
            </a:r>
            <a:r>
              <a:rPr sz="3500" lang="en-US"/>
              <a:t>ण</a:t>
            </a:r>
            <a:r>
              <a:rPr sz="3500" lang="en-US"/>
              <a:t>्</a:t>
            </a:r>
            <a:r>
              <a:rPr sz="3500" lang="en-US"/>
              <a:t>ड</a:t>
            </a:r>
            <a:r>
              <a:rPr sz="3500" lang="en-US"/>
              <a:t>ा</a:t>
            </a:r>
            <a:r>
              <a:rPr sz="3500" lang="en-US"/>
              <a:t>र</a:t>
            </a:r>
            <a:r>
              <a:rPr sz="3500" lang="en-US"/>
              <a:t>क</a:t>
            </a:r>
            <a:r>
              <a:rPr sz="3500" lang="en-US"/>
              <a:t>र</a:t>
            </a:r>
            <a:r>
              <a:rPr sz="3500" lang="en-US"/>
              <a:t> </a:t>
            </a:r>
            <a:r>
              <a:rPr sz="3500" lang="en-US"/>
              <a:t>न</a:t>
            </a:r>
            <a:r>
              <a:rPr sz="3500" lang="en-US"/>
              <a:t>े</a:t>
            </a:r>
            <a:r>
              <a:rPr sz="3500" lang="en-US"/>
              <a:t>।</a:t>
            </a:r>
            <a:endParaRPr sz="3500"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89" name="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indent="0" marL="0">
              <a:buNone/>
            </a:pP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भ</a:t>
            </a:r>
            <a:r>
              <a:rPr sz="3100" lang="en-US"/>
              <a:t>ं</a:t>
            </a:r>
            <a:r>
              <a:rPr sz="3100" lang="en-US"/>
              <a:t>ड</a:t>
            </a:r>
            <a:r>
              <a:rPr sz="3100" lang="en-US"/>
              <a:t>ा</a:t>
            </a:r>
            <a:r>
              <a:rPr sz="3100" lang="en-US"/>
              <a:t>र</a:t>
            </a:r>
            <a:r>
              <a:rPr sz="3100" lang="en-US"/>
              <a:t>क</a:t>
            </a:r>
            <a:r>
              <a:rPr sz="3100" lang="en-US"/>
              <a:t>र</a:t>
            </a:r>
            <a:r>
              <a:rPr sz="3100" lang="en-US"/>
              <a:t> ने</a:t>
            </a:r>
            <a:r>
              <a:rPr sz="3100" lang="en-US"/>
              <a:t> </a:t>
            </a:r>
            <a:r>
              <a:rPr sz="3100" lang="en-US"/>
              <a:t>इ</a:t>
            </a:r>
            <a:r>
              <a:rPr sz="3100" lang="en-US"/>
              <a:t>त</a:t>
            </a:r>
            <a:r>
              <a:rPr sz="3100" lang="en-US"/>
              <a:t>िहास</a:t>
            </a:r>
            <a:r>
              <a:rPr sz="3100" lang="en-US"/>
              <a:t> लेखन</a:t>
            </a:r>
            <a:r>
              <a:rPr sz="3100" lang="en-US"/>
              <a:t> में</a:t>
            </a:r>
            <a:r>
              <a:rPr sz="3100" lang="en-US"/>
              <a:t> </a:t>
            </a:r>
            <a:r>
              <a:rPr sz="3100" lang="en-US"/>
              <a:t>आलोचनात्मक</a:t>
            </a:r>
            <a:r>
              <a:rPr sz="3100" lang="en-US"/>
              <a:t> </a:t>
            </a:r>
            <a:r>
              <a:rPr sz="3100" lang="en-US"/>
              <a:t>औ</a:t>
            </a:r>
            <a:r>
              <a:rPr sz="3100" lang="en-US"/>
              <a:t>र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ि</a:t>
            </a:r>
            <a:r>
              <a:rPr sz="3100" lang="en-US"/>
              <a:t>श</a:t>
            </a:r>
            <a:r>
              <a:rPr sz="3100" lang="en-US"/>
              <a:t>्</a:t>
            </a:r>
            <a:r>
              <a:rPr sz="3100" lang="en-US"/>
              <a:t>ल</a:t>
            </a:r>
            <a:r>
              <a:rPr sz="3100" lang="en-US"/>
              <a:t>े</a:t>
            </a:r>
            <a:r>
              <a:rPr sz="3100" lang="en-US"/>
              <a:t>षणात्मक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ि</a:t>
            </a:r>
            <a:r>
              <a:rPr sz="3100" lang="en-US"/>
              <a:t>द</a:t>
            </a:r>
            <a:r>
              <a:rPr sz="3100" lang="en-US"/>
              <a:t>्</a:t>
            </a:r>
            <a:r>
              <a:rPr sz="3100" lang="en-US"/>
              <a:t>ध</a:t>
            </a:r>
            <a:r>
              <a:rPr sz="3100" lang="en-US"/>
              <a:t>ांतों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्</a:t>
            </a:r>
            <a:r>
              <a:rPr sz="3100" lang="en-US"/>
              <a:t>यवहार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ि</a:t>
            </a:r>
            <a:r>
              <a:rPr sz="3100" lang="en-US"/>
              <a:t>या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भ</a:t>
            </a:r>
            <a:r>
              <a:rPr sz="3100" lang="en-US"/>
              <a:t>ं</a:t>
            </a:r>
            <a:r>
              <a:rPr sz="3100" lang="en-US"/>
              <a:t>डारकर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ल</a:t>
            </a:r>
            <a:r>
              <a:rPr sz="3100" lang="en-US"/>
              <a:t>े</a:t>
            </a:r>
            <a:r>
              <a:rPr sz="3100" lang="en-US"/>
              <a:t>ख</a:t>
            </a:r>
            <a:r>
              <a:rPr sz="3100" lang="en-US"/>
              <a:t>न</a:t>
            </a:r>
            <a:r>
              <a:rPr sz="3100" lang="en-US"/>
              <a:t>ो</a:t>
            </a:r>
            <a:r>
              <a:rPr sz="3100" lang="en-US"/>
              <a:t>ं</a:t>
            </a:r>
            <a:r>
              <a:rPr sz="3100" lang="en-US"/>
              <a:t> में</a:t>
            </a:r>
            <a:r>
              <a:rPr sz="3100" lang="en-US"/>
              <a:t> </a:t>
            </a:r>
            <a:r>
              <a:rPr sz="3100" lang="en-US"/>
              <a:t>प</a:t>
            </a:r>
            <a:r>
              <a:rPr sz="3100" lang="en-US"/>
              <a:t>ू</a:t>
            </a:r>
            <a:r>
              <a:rPr sz="3100" lang="en-US"/>
              <a:t>र</a:t>
            </a:r>
            <a:r>
              <a:rPr sz="3100" lang="en-US"/>
              <a:t>्</a:t>
            </a:r>
            <a:r>
              <a:rPr sz="3100" lang="en-US"/>
              <a:t>ण</a:t>
            </a:r>
            <a:r>
              <a:rPr sz="3100" lang="en-US"/>
              <a:t> </a:t>
            </a:r>
            <a:r>
              <a:rPr sz="3100" lang="en-US"/>
              <a:t>ज्ञ</a:t>
            </a:r>
            <a:r>
              <a:rPr sz="3100" lang="en-US"/>
              <a:t>ान</a:t>
            </a:r>
            <a:r>
              <a:rPr sz="3100" lang="en-US"/>
              <a:t>,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र</a:t>
            </a:r>
            <a:r>
              <a:rPr sz="3100" lang="en-US"/>
              <a:t>्</a:t>
            </a:r>
            <a:r>
              <a:rPr sz="3100" lang="en-US"/>
              <a:t>व</a:t>
            </a:r>
            <a:r>
              <a:rPr sz="3100" lang="en-US"/>
              <a:t>ज्ञ</a:t>
            </a:r>
            <a:r>
              <a:rPr sz="3100" lang="en-US"/>
              <a:t>त</a:t>
            </a:r>
            <a:r>
              <a:rPr sz="3100" lang="en-US"/>
              <a:t>ा</a:t>
            </a:r>
            <a:r>
              <a:rPr sz="3100" lang="en-US"/>
              <a:t>,</a:t>
            </a:r>
            <a:r>
              <a:rPr sz="3100" lang="en-US"/>
              <a:t> </a:t>
            </a:r>
            <a:r>
              <a:rPr sz="3100" lang="en-US"/>
              <a:t>वस्तुनिष्ठ का </a:t>
            </a:r>
            <a:r>
              <a:rPr sz="3100" lang="en-US"/>
              <a:t>औ</a:t>
            </a:r>
            <a:r>
              <a:rPr sz="3100" lang="en-US"/>
              <a:t>र</a:t>
            </a:r>
            <a:r>
              <a:rPr sz="3100" lang="en-US"/>
              <a:t> </a:t>
            </a:r>
            <a:r>
              <a:rPr sz="3100" lang="en-US"/>
              <a:t>ख</a:t>
            </a:r>
            <a:r>
              <a:rPr sz="3100" lang="en-US"/>
              <a:t>ु</a:t>
            </a:r>
            <a:r>
              <a:rPr sz="3100" lang="en-US"/>
              <a:t>ल</a:t>
            </a:r>
            <a:r>
              <a:rPr sz="3100" lang="en-US"/>
              <a:t>े</a:t>
            </a:r>
            <a:r>
              <a:rPr sz="3100" lang="en-US"/>
              <a:t>प</a:t>
            </a:r>
            <a:r>
              <a:rPr sz="3100" lang="en-US"/>
              <a:t>न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सम्मिश्रण</a:t>
            </a:r>
            <a:r>
              <a:rPr sz="3100" lang="en-US"/>
              <a:t> है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उ</a:t>
            </a:r>
            <a:r>
              <a:rPr sz="3100" lang="en-US"/>
              <a:t>न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ल</a:t>
            </a:r>
            <a:r>
              <a:rPr sz="3100" lang="en-US"/>
              <a:t>े</a:t>
            </a:r>
            <a:r>
              <a:rPr sz="3100" lang="en-US"/>
              <a:t>खों</a:t>
            </a:r>
            <a:r>
              <a:rPr sz="3100" lang="en-US"/>
              <a:t> में</a:t>
            </a:r>
            <a:r>
              <a:rPr sz="3100" lang="en-US"/>
              <a:t> </a:t>
            </a:r>
            <a:r>
              <a:rPr sz="3100" lang="en-US"/>
              <a:t>ब</a:t>
            </a:r>
            <a:r>
              <a:rPr sz="3100" lang="en-US"/>
              <a:t>्</a:t>
            </a:r>
            <a:r>
              <a:rPr sz="3100" lang="en-US"/>
              <a:t>रिटिश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ि</a:t>
            </a:r>
            <a:r>
              <a:rPr sz="3100" lang="en-US"/>
              <a:t>र</a:t>
            </a:r>
            <a:r>
              <a:rPr sz="3100" lang="en-US"/>
              <a:t>ोधी</a:t>
            </a:r>
            <a:r>
              <a:rPr sz="3100" lang="en-US"/>
              <a:t> </a:t>
            </a:r>
            <a:r>
              <a:rPr sz="3100" lang="en-US"/>
              <a:t>भ</a:t>
            </a:r>
            <a:r>
              <a:rPr sz="3100" lang="en-US"/>
              <a:t>ावन</a:t>
            </a:r>
            <a:r>
              <a:rPr sz="3100" lang="en-US"/>
              <a:t>ाएं</a:t>
            </a:r>
            <a:r>
              <a:rPr sz="3100" lang="en-US"/>
              <a:t> </a:t>
            </a:r>
            <a:r>
              <a:rPr sz="3100" lang="en-US"/>
              <a:t>न</a:t>
            </a:r>
            <a:r>
              <a:rPr sz="3100" lang="en-US"/>
              <a:t>हीं</a:t>
            </a:r>
            <a:r>
              <a:rPr sz="3100" lang="en-US"/>
              <a:t> थ</a:t>
            </a:r>
            <a:r>
              <a:rPr sz="3100" lang="en-US"/>
              <a:t>ी</a:t>
            </a:r>
            <a:r>
              <a:rPr sz="3100" lang="en-US"/>
              <a:t> </a:t>
            </a:r>
            <a:r>
              <a:rPr sz="3100" lang="en-US"/>
              <a:t>ब</a:t>
            </a:r>
            <a:r>
              <a:rPr sz="3100" lang="en-US"/>
              <a:t>ल्कि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ब्रिटेन</a:t>
            </a:r>
            <a:r>
              <a:rPr sz="3100" lang="en-US"/>
              <a:t> </a:t>
            </a:r>
            <a:r>
              <a:rPr sz="3100" lang="en-US"/>
              <a:t>औ</a:t>
            </a:r>
            <a:r>
              <a:rPr sz="3100" lang="en-US"/>
              <a:t>र</a:t>
            </a:r>
            <a:r>
              <a:rPr sz="3100" lang="en-US"/>
              <a:t> </a:t>
            </a:r>
            <a:r>
              <a:rPr sz="3100" lang="en-US"/>
              <a:t>ज</a:t>
            </a:r>
            <a:r>
              <a:rPr sz="3100" lang="en-US"/>
              <a:t>र्मनी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ब</a:t>
            </a:r>
            <a:r>
              <a:rPr sz="3100" lang="en-US"/>
              <a:t>ड</a:t>
            </a:r>
            <a:r>
              <a:rPr sz="3100" lang="en-US"/>
              <a:t>़े</a:t>
            </a:r>
            <a:r>
              <a:rPr sz="3100" lang="en-US"/>
              <a:t> </a:t>
            </a:r>
            <a:r>
              <a:rPr sz="3100" lang="en-US"/>
              <a:t>प</a:t>
            </a:r>
            <a:r>
              <a:rPr sz="3100" lang="en-US"/>
              <a:t>्</a:t>
            </a:r>
            <a:r>
              <a:rPr sz="3100" lang="en-US"/>
              <a:t>र</a:t>
            </a:r>
            <a:r>
              <a:rPr sz="3100" lang="en-US"/>
              <a:t>श</a:t>
            </a:r>
            <a:r>
              <a:rPr sz="3100" lang="en-US"/>
              <a:t>ंसक</a:t>
            </a:r>
            <a:r>
              <a:rPr sz="3100" lang="en-US"/>
              <a:t> </a:t>
            </a:r>
            <a:r>
              <a:rPr sz="3100" lang="en-US"/>
              <a:t>थ</a:t>
            </a:r>
            <a:r>
              <a:rPr sz="3100" lang="en-US"/>
              <a:t>े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ऐ</a:t>
            </a:r>
            <a:r>
              <a:rPr sz="3100" lang="en-US"/>
              <a:t>त</a:t>
            </a:r>
            <a:r>
              <a:rPr sz="3100" lang="en-US"/>
              <a:t>िहासिक</a:t>
            </a:r>
            <a:r>
              <a:rPr sz="3100" lang="en-US"/>
              <a:t> </a:t>
            </a:r>
            <a:r>
              <a:rPr sz="3100" lang="en-US"/>
              <a:t>त</a:t>
            </a:r>
            <a:r>
              <a:rPr sz="3100" lang="en-US"/>
              <a:t>थ्यों</a:t>
            </a:r>
            <a:r>
              <a:rPr sz="3100" lang="en-US"/>
              <a:t> को</a:t>
            </a:r>
            <a:r>
              <a:rPr sz="3100" lang="en-US"/>
              <a:t> </a:t>
            </a:r>
            <a:r>
              <a:rPr sz="3100" lang="en-US"/>
              <a:t>न</a:t>
            </a:r>
            <a:r>
              <a:rPr sz="3100" lang="en-US"/>
              <a:t>ि</a:t>
            </a:r>
            <a:r>
              <a:rPr sz="3100" lang="en-US"/>
              <a:t>र</a:t>
            </a:r>
            <a:r>
              <a:rPr sz="3100" lang="en-US"/>
              <a:t>ु</a:t>
            </a:r>
            <a:r>
              <a:rPr sz="3100" lang="en-US"/>
              <a:t>प</a:t>
            </a:r>
            <a:r>
              <a:rPr sz="3100" lang="en-US"/>
              <a:t>ि</a:t>
            </a:r>
            <a:r>
              <a:rPr sz="3100" lang="en-US"/>
              <a:t>त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र</a:t>
            </a:r>
            <a:r>
              <a:rPr sz="3100" lang="en-US"/>
              <a:t>न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ी</a:t>
            </a:r>
            <a:r>
              <a:rPr sz="3100" lang="en-US"/>
              <a:t> </a:t>
            </a:r>
            <a:r>
              <a:rPr sz="3100" lang="en-US"/>
              <a:t>प</a:t>
            </a:r>
            <a:r>
              <a:rPr sz="3100" lang="en-US"/>
              <a:t>श</a:t>
            </a:r>
            <a:r>
              <a:rPr sz="3100" lang="en-US"/>
              <a:t>्चिमी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ि</a:t>
            </a:r>
            <a:r>
              <a:rPr sz="3100" lang="en-US"/>
              <a:t>ध</a:t>
            </a:r>
            <a:r>
              <a:rPr sz="3100" lang="en-US"/>
              <a:t>ि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ो</a:t>
            </a:r>
            <a:r>
              <a:rPr sz="3100" lang="en-US"/>
              <a:t> </a:t>
            </a:r>
            <a:r>
              <a:rPr sz="3100" lang="en-US"/>
              <a:t>उ</a:t>
            </a:r>
            <a:r>
              <a:rPr sz="3100" lang="en-US"/>
              <a:t>न्होंने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र</a:t>
            </a:r>
            <a:r>
              <a:rPr sz="3100" lang="en-US"/>
              <a:t>ा</a:t>
            </a:r>
            <a:r>
              <a:rPr sz="3100" lang="en-US"/>
              <a:t>ह</a:t>
            </a:r>
            <a:r>
              <a:rPr sz="3100" lang="en-US"/>
              <a:t>ा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श</a:t>
            </a:r>
            <a:r>
              <a:rPr sz="3100" lang="en-US"/>
              <a:t>ा</a:t>
            </a:r>
            <a:r>
              <a:rPr sz="3100" lang="en-US"/>
              <a:t>य</a:t>
            </a:r>
            <a:r>
              <a:rPr sz="3100" lang="en-US"/>
              <a:t>द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प</a:t>
            </a:r>
            <a:r>
              <a:rPr sz="3100" lang="en-US"/>
              <a:t>ह</a:t>
            </a:r>
            <a:r>
              <a:rPr sz="3100" lang="en-US"/>
              <a:t>ले</a:t>
            </a:r>
            <a:r>
              <a:rPr sz="3100" lang="en-US"/>
              <a:t> </a:t>
            </a:r>
            <a:r>
              <a:rPr sz="3100" lang="en-US"/>
              <a:t>भ</a:t>
            </a:r>
            <a:r>
              <a:rPr sz="3100" lang="en-US"/>
              <a:t>ा</a:t>
            </a:r>
            <a:r>
              <a:rPr sz="3100" lang="en-US"/>
              <a:t>रतीय</a:t>
            </a:r>
            <a:r>
              <a:rPr sz="3100" lang="en-US"/>
              <a:t> </a:t>
            </a:r>
            <a:r>
              <a:rPr sz="3100" lang="en-US"/>
              <a:t>थ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ज</a:t>
            </a:r>
            <a:r>
              <a:rPr sz="3100" lang="en-US"/>
              <a:t>ि</a:t>
            </a:r>
            <a:r>
              <a:rPr sz="3100" lang="en-US"/>
              <a:t>न</a:t>
            </a:r>
            <a:r>
              <a:rPr sz="3100" lang="en-US"/>
              <a:t>्</a:t>
            </a:r>
            <a:r>
              <a:rPr sz="3100" lang="en-US"/>
              <a:t>होंने</a:t>
            </a:r>
            <a:r>
              <a:rPr sz="3100" lang="en-US"/>
              <a:t> </a:t>
            </a:r>
            <a:r>
              <a:rPr sz="3100" lang="en-US"/>
              <a:t>रैके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त</a:t>
            </a:r>
            <a:r>
              <a:rPr sz="3100" lang="en-US"/>
              <a:t>र</a:t>
            </a:r>
            <a:r>
              <a:rPr sz="3100" lang="en-US"/>
              <a:t>ी</a:t>
            </a:r>
            <a:r>
              <a:rPr sz="3100" lang="en-US"/>
              <a:t>के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भ</a:t>
            </a:r>
            <a:r>
              <a:rPr sz="3100" lang="en-US"/>
              <a:t>ा</a:t>
            </a:r>
            <a:r>
              <a:rPr sz="3100" lang="en-US"/>
              <a:t>र</a:t>
            </a:r>
            <a:r>
              <a:rPr sz="3100" lang="en-US"/>
              <a:t>तीय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म</a:t>
            </a:r>
            <a:r>
              <a:rPr sz="3100" lang="en-US"/>
              <a:t>स</a:t>
            </a:r>
            <a:r>
              <a:rPr sz="3100" lang="en-US"/>
              <a:t>्</a:t>
            </a:r>
            <a:r>
              <a:rPr sz="3100" lang="en-US"/>
              <a:t>य</a:t>
            </a:r>
            <a:r>
              <a:rPr sz="3100" lang="en-US"/>
              <a:t>ाओं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 समाधान</a:t>
            </a:r>
            <a:r>
              <a:rPr sz="3100" lang="en-US"/>
              <a:t> में</a:t>
            </a:r>
            <a:r>
              <a:rPr sz="3100" lang="en-US"/>
              <a:t> </a:t>
            </a:r>
            <a:r>
              <a:rPr sz="3100" lang="en-US"/>
              <a:t>प</a:t>
            </a:r>
            <a:r>
              <a:rPr sz="3100" lang="en-US"/>
              <a:t>्</a:t>
            </a:r>
            <a:r>
              <a:rPr sz="3100" lang="en-US"/>
              <a:t>र</a:t>
            </a:r>
            <a:r>
              <a:rPr sz="3100" lang="en-US"/>
              <a:t>य</a:t>
            </a:r>
            <a:r>
              <a:rPr sz="3100" lang="en-US"/>
              <a:t>ोग</a:t>
            </a:r>
            <a:r>
              <a:rPr sz="3100" lang="en-US"/>
              <a:t> किया</a:t>
            </a:r>
            <a:r>
              <a:rPr sz="3100" lang="en-US"/>
              <a:t>।</a:t>
            </a:r>
            <a:r>
              <a:rPr sz="3100" lang="en-US"/>
              <a:t> </a:t>
            </a:r>
            <a:endParaRPr sz="3100"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587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 </a:t>
            </a:r>
            <a:r>
              <a:rPr sz="3100" lang="en-US"/>
              <a:t>उ</a:t>
            </a:r>
            <a:r>
              <a:rPr sz="3100" lang="en-US"/>
              <a:t>न</a:t>
            </a:r>
            <a:r>
              <a:rPr sz="3100" lang="en-US"/>
              <a:t>क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्</a:t>
            </a:r>
            <a:r>
              <a:rPr sz="3100" lang="en-US"/>
              <a:t>प</a:t>
            </a:r>
            <a:r>
              <a:rPr sz="3100" lang="en-US"/>
              <a:t>ष्ट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ह</a:t>
            </a:r>
            <a:r>
              <a:rPr sz="3100" lang="en-US"/>
              <a:t>न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थ</a:t>
            </a:r>
            <a:r>
              <a:rPr sz="3100" lang="en-US"/>
              <a:t>ा</a:t>
            </a:r>
            <a:r>
              <a:rPr sz="3100" lang="en-US"/>
              <a:t> कि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अ</a:t>
            </a:r>
            <a:r>
              <a:rPr sz="3100" lang="en-US"/>
              <a:t>प</a:t>
            </a:r>
            <a:r>
              <a:rPr sz="3100" lang="en-US"/>
              <a:t>न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द</a:t>
            </a:r>
            <a:r>
              <a:rPr sz="3100" lang="en-US"/>
              <a:t>ेश</a:t>
            </a:r>
            <a:r>
              <a:rPr sz="3100" lang="en-US"/>
              <a:t> </a:t>
            </a:r>
            <a:r>
              <a:rPr sz="3100" lang="en-US"/>
              <a:t>य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न</a:t>
            </a:r>
            <a:r>
              <a:rPr sz="3100" lang="en-US"/>
              <a:t>स</a:t>
            </a:r>
            <a:r>
              <a:rPr sz="3100" lang="en-US"/>
              <a:t>्ल</a:t>
            </a:r>
            <a:r>
              <a:rPr sz="3100" lang="en-US"/>
              <a:t> को</a:t>
            </a:r>
            <a:r>
              <a:rPr sz="3100" lang="en-US"/>
              <a:t> </a:t>
            </a:r>
            <a:r>
              <a:rPr sz="3100" lang="en-US"/>
              <a:t>उ</a:t>
            </a:r>
            <a:r>
              <a:rPr sz="3100" lang="en-US"/>
              <a:t>ज</a:t>
            </a:r>
            <a:r>
              <a:rPr sz="3100" lang="en-US"/>
              <a:t>्</a:t>
            </a:r>
            <a:r>
              <a:rPr sz="3100" lang="en-US"/>
              <a:t>जवल</a:t>
            </a:r>
            <a:r>
              <a:rPr sz="3100" lang="en-US"/>
              <a:t> </a:t>
            </a:r>
            <a:r>
              <a:rPr sz="3100" lang="en-US"/>
              <a:t>द</a:t>
            </a:r>
            <a:r>
              <a:rPr sz="3100" lang="en-US"/>
              <a:t>ि</a:t>
            </a:r>
            <a:r>
              <a:rPr sz="3100" lang="en-US"/>
              <a:t>ख</a:t>
            </a:r>
            <a:r>
              <a:rPr sz="3100" lang="en-US"/>
              <a:t>ा</a:t>
            </a:r>
            <a:r>
              <a:rPr sz="3100" lang="en-US"/>
              <a:t>न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ी</a:t>
            </a:r>
            <a:r>
              <a:rPr sz="3100" lang="en-US"/>
              <a:t> </a:t>
            </a:r>
            <a:r>
              <a:rPr sz="3100" lang="en-US"/>
              <a:t>प</a:t>
            </a:r>
            <a:r>
              <a:rPr sz="3100" lang="en-US"/>
              <a:t>्</a:t>
            </a:r>
            <a:r>
              <a:rPr sz="3100" lang="en-US"/>
              <a:t>र</a:t>
            </a:r>
            <a:r>
              <a:rPr sz="3100" lang="en-US"/>
              <a:t>व</a:t>
            </a:r>
            <a:r>
              <a:rPr sz="3100" lang="en-US"/>
              <a:t>ृत्ति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इ</a:t>
            </a:r>
            <a:r>
              <a:rPr sz="3100" lang="en-US"/>
              <a:t>त</a:t>
            </a:r>
            <a:r>
              <a:rPr sz="3100" lang="en-US"/>
              <a:t>ि</a:t>
            </a:r>
            <a:r>
              <a:rPr sz="3100" lang="en-US"/>
              <a:t>हासका</a:t>
            </a:r>
            <a:r>
              <a:rPr sz="3100" lang="en-US"/>
              <a:t>रों</a:t>
            </a:r>
            <a:r>
              <a:rPr sz="3100" lang="en-US"/>
              <a:t> को</a:t>
            </a:r>
            <a:r>
              <a:rPr sz="3100" lang="en-US"/>
              <a:t> </a:t>
            </a:r>
            <a:r>
              <a:rPr sz="3100" lang="en-US"/>
              <a:t>ब</a:t>
            </a:r>
            <a:r>
              <a:rPr sz="3100" lang="en-US"/>
              <a:t>च</a:t>
            </a:r>
            <a:r>
              <a:rPr sz="3100" lang="en-US"/>
              <a:t>न</a:t>
            </a:r>
            <a:r>
              <a:rPr sz="3100" lang="en-US"/>
              <a:t>ा</a:t>
            </a:r>
            <a:r>
              <a:rPr sz="3100" lang="en-US"/>
              <a:t> चाहिए</a:t>
            </a:r>
            <a:r>
              <a:rPr sz="3100" lang="en-US"/>
              <a:t> और</a:t>
            </a:r>
            <a:r>
              <a:rPr sz="3100" lang="en-US"/>
              <a:t> </a:t>
            </a:r>
            <a:r>
              <a:rPr sz="3100" lang="en-US"/>
              <a:t>उ</a:t>
            </a:r>
            <a:r>
              <a:rPr sz="3100" lang="en-US"/>
              <a:t>स</a:t>
            </a:r>
            <a:r>
              <a:rPr sz="3100" lang="en-US"/>
              <a:t>म</a:t>
            </a:r>
            <a:r>
              <a:rPr sz="3100" lang="en-US"/>
              <a:t>ें</a:t>
            </a:r>
            <a:r>
              <a:rPr sz="3100" lang="en-US"/>
              <a:t> </a:t>
            </a:r>
            <a:r>
              <a:rPr sz="3100" lang="en-US"/>
              <a:t>द</a:t>
            </a:r>
            <a:r>
              <a:rPr sz="3100" lang="en-US"/>
              <a:t>ू</a:t>
            </a:r>
            <a:r>
              <a:rPr sz="3100" lang="en-US"/>
              <a:t>स</a:t>
            </a:r>
            <a:r>
              <a:rPr sz="3100" lang="en-US"/>
              <a:t>रे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ि</a:t>
            </a:r>
            <a:r>
              <a:rPr sz="3100" lang="en-US"/>
              <a:t>सी</a:t>
            </a:r>
            <a:r>
              <a:rPr sz="3100" lang="en-US"/>
              <a:t> </a:t>
            </a:r>
            <a:r>
              <a:rPr sz="3100" lang="en-US"/>
              <a:t>द</a:t>
            </a:r>
            <a:r>
              <a:rPr sz="3100" lang="en-US"/>
              <a:t>े</a:t>
            </a:r>
            <a:r>
              <a:rPr sz="3100" lang="en-US"/>
              <a:t>श</a:t>
            </a:r>
            <a:r>
              <a:rPr sz="3100" lang="en-US"/>
              <a:t> या</a:t>
            </a:r>
            <a:r>
              <a:rPr sz="3100" lang="en-US"/>
              <a:t> नस्ल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प</a:t>
            </a:r>
            <a:r>
              <a:rPr sz="3100" lang="en-US"/>
              <a:t>्</a:t>
            </a:r>
            <a:r>
              <a:rPr sz="3100" lang="en-US"/>
              <a:t>र</a:t>
            </a:r>
            <a:r>
              <a:rPr sz="3100" lang="en-US"/>
              <a:t>ति</a:t>
            </a:r>
            <a:r>
              <a:rPr sz="3100" lang="en-US"/>
              <a:t> </a:t>
            </a:r>
            <a:r>
              <a:rPr sz="3100" lang="en-US"/>
              <a:t>द</a:t>
            </a:r>
            <a:r>
              <a:rPr sz="3100" lang="en-US"/>
              <a:t>्</a:t>
            </a:r>
            <a:r>
              <a:rPr sz="3100" lang="en-US"/>
              <a:t>व</a:t>
            </a:r>
            <a:r>
              <a:rPr sz="3100" lang="en-US"/>
              <a:t>े</a:t>
            </a:r>
            <a:r>
              <a:rPr sz="3100" lang="en-US"/>
              <a:t>ष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ी</a:t>
            </a:r>
            <a:r>
              <a:rPr sz="3100" lang="en-US"/>
              <a:t> भावना</a:t>
            </a:r>
            <a:r>
              <a:rPr sz="3100" lang="en-US"/>
              <a:t> </a:t>
            </a:r>
            <a:r>
              <a:rPr sz="3100" lang="en-US"/>
              <a:t>भ</a:t>
            </a:r>
            <a:r>
              <a:rPr sz="3100" lang="en-US"/>
              <a:t>ी</a:t>
            </a:r>
            <a:r>
              <a:rPr sz="3100" lang="en-US"/>
              <a:t> </a:t>
            </a:r>
            <a:r>
              <a:rPr sz="3100" lang="en-US"/>
              <a:t>न</a:t>
            </a:r>
            <a:r>
              <a:rPr sz="3100" lang="en-US"/>
              <a:t>ह</a:t>
            </a:r>
            <a:r>
              <a:rPr sz="3100" lang="en-US"/>
              <a:t>ीं</a:t>
            </a:r>
            <a:r>
              <a:rPr sz="3100" lang="en-US"/>
              <a:t> </a:t>
            </a:r>
            <a:r>
              <a:rPr sz="3100" lang="en-US"/>
              <a:t>र</a:t>
            </a:r>
            <a:r>
              <a:rPr sz="3100" lang="en-US"/>
              <a:t>ख</a:t>
            </a:r>
            <a:r>
              <a:rPr sz="3100" lang="en-US"/>
              <a:t>न</a:t>
            </a:r>
            <a:r>
              <a:rPr sz="3100" lang="en-US"/>
              <a:t>ी</a:t>
            </a:r>
            <a:r>
              <a:rPr sz="3100" lang="en-US"/>
              <a:t> चाहिए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उ</a:t>
            </a:r>
            <a:r>
              <a:rPr sz="3100" lang="en-US"/>
              <a:t>स</a:t>
            </a:r>
            <a:r>
              <a:rPr sz="3100" lang="en-US"/>
              <a:t>क</a:t>
            </a:r>
            <a:r>
              <a:rPr sz="3100" lang="en-US"/>
              <a:t>ा</a:t>
            </a:r>
            <a:r>
              <a:rPr sz="3100" lang="en-US"/>
              <a:t> </a:t>
            </a:r>
            <a:r>
              <a:rPr sz="3100" lang="en-US"/>
              <a:t>उ</a:t>
            </a:r>
            <a:r>
              <a:rPr sz="3100" lang="en-US"/>
              <a:t>द</a:t>
            </a:r>
            <a:r>
              <a:rPr sz="3100" lang="en-US"/>
              <a:t>्देश्य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वल</a:t>
            </a:r>
            <a:r>
              <a:rPr sz="3100" lang="en-US"/>
              <a:t> </a:t>
            </a:r>
            <a:r>
              <a:rPr sz="3100" lang="en-US"/>
              <a:t>श</a:t>
            </a:r>
            <a:r>
              <a:rPr sz="3100" lang="en-US"/>
              <a:t>ु</a:t>
            </a:r>
            <a:r>
              <a:rPr sz="3100" lang="en-US"/>
              <a:t>ष</a:t>
            </a:r>
            <a:r>
              <a:rPr sz="3100" lang="en-US"/>
              <a:t>्क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त</a:t>
            </a:r>
            <a:r>
              <a:rPr sz="3100" lang="en-US"/>
              <a:t>्</a:t>
            </a:r>
            <a:r>
              <a:rPr sz="3100" lang="en-US"/>
              <a:t>य</a:t>
            </a:r>
            <a:r>
              <a:rPr sz="3100" lang="en-US"/>
              <a:t> </a:t>
            </a:r>
            <a:r>
              <a:rPr sz="3100" lang="en-US"/>
              <a:t>ह</a:t>
            </a:r>
            <a:r>
              <a:rPr sz="3100" lang="en-US"/>
              <a:t>ो</a:t>
            </a:r>
            <a:r>
              <a:rPr sz="3100" lang="en-US"/>
              <a:t>न</a:t>
            </a:r>
            <a:r>
              <a:rPr sz="3100" lang="en-US"/>
              <a:t>ा</a:t>
            </a:r>
            <a:r>
              <a:rPr sz="3100" lang="en-US"/>
              <a:t> चाहिए</a:t>
            </a:r>
            <a:r>
              <a:rPr sz="3100" lang="en-US"/>
              <a:t>।</a:t>
            </a:r>
            <a:r>
              <a:rPr sz="3100" lang="en-US"/>
              <a:t> इतिहा</a:t>
            </a:r>
            <a:r>
              <a:rPr sz="3100" lang="en-US"/>
              <a:t>सकारों</a:t>
            </a:r>
            <a:r>
              <a:rPr sz="3100" lang="en-US"/>
              <a:t> को</a:t>
            </a:r>
            <a:r>
              <a:rPr sz="3100" lang="en-US"/>
              <a:t> </a:t>
            </a:r>
            <a:r>
              <a:rPr sz="3100" lang="en-US"/>
              <a:t>ज</a:t>
            </a:r>
            <a:r>
              <a:rPr sz="3100" lang="en-US"/>
              <a:t>ज</a:t>
            </a:r>
            <a:r>
              <a:rPr sz="3100" lang="en-US"/>
              <a:t>आ</a:t>
            </a:r>
            <a:r>
              <a:rPr sz="3100" lang="en-US"/>
              <a:t> </a:t>
            </a:r>
            <a:r>
              <a:rPr sz="3100" lang="en-US"/>
              <a:t>ह</a:t>
            </a:r>
            <a:r>
              <a:rPr sz="3100" lang="en-US"/>
              <a:t>ो</a:t>
            </a:r>
            <a:r>
              <a:rPr sz="3100" lang="en-US"/>
              <a:t>न</a:t>
            </a:r>
            <a:r>
              <a:rPr sz="3100" lang="en-US"/>
              <a:t>ा</a:t>
            </a:r>
            <a:r>
              <a:rPr sz="3100" lang="en-US"/>
              <a:t> चाहिए</a:t>
            </a:r>
            <a:r>
              <a:rPr sz="3100" lang="en-US"/>
              <a:t> </a:t>
            </a:r>
            <a:r>
              <a:rPr sz="3100" lang="en-US"/>
              <a:t>न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ि</a:t>
            </a:r>
            <a:r>
              <a:rPr sz="3100" lang="en-US"/>
              <a:t> </a:t>
            </a:r>
            <a:r>
              <a:rPr sz="3100" lang="en-US"/>
              <a:t>अ</a:t>
            </a:r>
            <a:r>
              <a:rPr sz="3100" lang="en-US"/>
              <a:t>ध</a:t>
            </a:r>
            <a:r>
              <a:rPr sz="3100" lang="en-US"/>
              <a:t>ि</a:t>
            </a:r>
            <a:r>
              <a:rPr sz="3100" lang="en-US"/>
              <a:t>व</a:t>
            </a:r>
            <a:r>
              <a:rPr sz="3100" lang="en-US"/>
              <a:t>क</a:t>
            </a:r>
            <a:r>
              <a:rPr sz="3100" lang="en-US"/>
              <a:t>्ता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स</a:t>
            </a:r>
            <a:r>
              <a:rPr sz="3100" lang="en-US"/>
              <a:t>्</a:t>
            </a:r>
            <a:r>
              <a:rPr sz="3100" lang="en-US"/>
              <a:t>त</a:t>
            </a:r>
            <a:r>
              <a:rPr sz="3100" lang="en-US"/>
              <a:t>्</a:t>
            </a:r>
            <a:r>
              <a:rPr sz="3100" lang="en-US"/>
              <a:t>र</a:t>
            </a:r>
            <a:r>
              <a:rPr sz="3100" lang="en-US"/>
              <a:t>ो</a:t>
            </a:r>
            <a:r>
              <a:rPr sz="3100" lang="en-US"/>
              <a:t>तों</a:t>
            </a:r>
            <a:r>
              <a:rPr sz="3100" lang="en-US"/>
              <a:t> </a:t>
            </a:r>
            <a:r>
              <a:rPr sz="3100" lang="en-US"/>
              <a:t>की </a:t>
            </a:r>
            <a:r>
              <a:rPr sz="3100" lang="en-US"/>
              <a:t>ज</a:t>
            </a:r>
            <a:r>
              <a:rPr sz="3100" lang="en-US"/>
              <a:t>ांच</a:t>
            </a:r>
            <a:r>
              <a:rPr sz="3100" lang="en-US"/>
              <a:t> </a:t>
            </a:r>
            <a:r>
              <a:rPr sz="3100" lang="en-US"/>
              <a:t>प</a:t>
            </a:r>
            <a:r>
              <a:rPr sz="3100" lang="en-US"/>
              <a:t>ड़ताल</a:t>
            </a:r>
            <a:r>
              <a:rPr sz="3100" lang="en-US"/>
              <a:t> में</a:t>
            </a:r>
            <a:r>
              <a:rPr sz="3100" lang="en-US"/>
              <a:t> </a:t>
            </a:r>
            <a:r>
              <a:rPr sz="3100" lang="en-US"/>
              <a:t>उ</a:t>
            </a:r>
            <a:r>
              <a:rPr sz="3100" lang="en-US"/>
              <a:t>न</a:t>
            </a:r>
            <a:r>
              <a:rPr sz="3100" lang="en-US"/>
              <a:t>्होंने</a:t>
            </a:r>
            <a:r>
              <a:rPr sz="3100" lang="en-US"/>
              <a:t> </a:t>
            </a:r>
            <a:r>
              <a:rPr sz="3100" lang="en-US"/>
              <a:t>ब</a:t>
            </a:r>
            <a:r>
              <a:rPr sz="3100" lang="en-US"/>
              <a:t>ड</a:t>
            </a:r>
            <a:r>
              <a:rPr sz="3100" lang="en-US"/>
              <a:t>़ी</a:t>
            </a:r>
            <a:r>
              <a:rPr sz="3100" lang="en-US"/>
              <a:t> </a:t>
            </a:r>
            <a:r>
              <a:rPr sz="3100" lang="en-US"/>
              <a:t>ई</a:t>
            </a:r>
            <a:r>
              <a:rPr sz="3100" lang="en-US"/>
              <a:t>म</a:t>
            </a:r>
            <a:r>
              <a:rPr sz="3100" lang="en-US"/>
              <a:t>ानदारी</a:t>
            </a:r>
            <a:r>
              <a:rPr sz="3100" lang="en-US"/>
              <a:t> से</a:t>
            </a:r>
            <a:r>
              <a:rPr sz="3100" lang="en-US"/>
              <a:t> </a:t>
            </a:r>
            <a:r>
              <a:rPr sz="3100" lang="en-US"/>
              <a:t>आ</a:t>
            </a:r>
            <a:r>
              <a:rPr sz="3100" lang="en-US"/>
              <a:t>ल</a:t>
            </a:r>
            <a:r>
              <a:rPr sz="3100" lang="en-US"/>
              <a:t>ोचन</a:t>
            </a:r>
            <a:r>
              <a:rPr sz="3100" lang="en-US"/>
              <a:t>ात्मक</a:t>
            </a:r>
            <a:r>
              <a:rPr sz="3100" lang="en-US"/>
              <a:t> </a:t>
            </a:r>
            <a:r>
              <a:rPr sz="3100" lang="en-US"/>
              <a:t>प</a:t>
            </a:r>
            <a:r>
              <a:rPr sz="3100" lang="en-US"/>
              <a:t>द</a:t>
            </a:r>
            <a:r>
              <a:rPr sz="3100" lang="en-US"/>
              <a:t>्</a:t>
            </a:r>
            <a:r>
              <a:rPr sz="3100" lang="en-US"/>
              <a:t>धति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ा</a:t>
            </a:r>
            <a:r>
              <a:rPr sz="3100" lang="en-US"/>
              <a:t> प्रयोग</a:t>
            </a:r>
            <a:r>
              <a:rPr sz="3100" lang="en-US"/>
              <a:t> किया</a:t>
            </a:r>
            <a:r>
              <a:rPr sz="3100" lang="en-US"/>
              <a:t>।</a:t>
            </a:r>
            <a:r>
              <a:rPr sz="3100" lang="en-US"/>
              <a:t> </a:t>
            </a:r>
            <a:r>
              <a:rPr sz="3100" lang="en-US"/>
              <a:t>निश्चय</a:t>
            </a:r>
            <a:r>
              <a:rPr sz="3100" lang="en-US"/>
              <a:t> </a:t>
            </a:r>
            <a:r>
              <a:rPr sz="3100" lang="en-US"/>
              <a:t>ह</a:t>
            </a:r>
            <a:r>
              <a:rPr sz="3100" lang="en-US"/>
              <a:t>ी</a:t>
            </a:r>
            <a:r>
              <a:rPr sz="3100" lang="en-US"/>
              <a:t> </a:t>
            </a:r>
            <a:r>
              <a:rPr sz="3100" lang="en-US"/>
              <a:t>व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भ</a:t>
            </a:r>
            <a:r>
              <a:rPr sz="3100" lang="en-US"/>
              <a:t>ारत</a:t>
            </a:r>
            <a:r>
              <a:rPr sz="3100" lang="en-US"/>
              <a:t> </a:t>
            </a:r>
            <a:r>
              <a:rPr sz="3100" lang="en-US"/>
              <a:t>क</a:t>
            </a:r>
            <a:r>
              <a:rPr sz="3100" lang="en-US"/>
              <a:t>े</a:t>
            </a:r>
            <a:r>
              <a:rPr sz="3100" lang="en-US"/>
              <a:t> </a:t>
            </a:r>
            <a:r>
              <a:rPr sz="3100" lang="en-US"/>
              <a:t>रैके</a:t>
            </a:r>
            <a:r>
              <a:rPr sz="3100" lang="en-US"/>
              <a:t> </a:t>
            </a:r>
            <a:r>
              <a:rPr sz="3100" lang="en-US"/>
              <a:t>थ</a:t>
            </a:r>
            <a:r>
              <a:rPr sz="3100" lang="en-US"/>
              <a:t>े</a:t>
            </a:r>
            <a:r>
              <a:rPr sz="3100" lang="en-US"/>
              <a:t>।</a:t>
            </a:r>
            <a:endParaRPr sz="3100"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62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sz="3200" lang="en-US"/>
              <a:t>ए</a:t>
            </a:r>
            <a:r>
              <a:rPr sz="3200" lang="en-US"/>
              <a:t>च</a:t>
            </a:r>
            <a:r>
              <a:rPr sz="3200" lang="en-US"/>
              <a:t>.</a:t>
            </a:r>
            <a:r>
              <a:rPr sz="3200" lang="en-US"/>
              <a:t>स</a:t>
            </a:r>
            <a:r>
              <a:rPr sz="3200" lang="en-US"/>
              <a:t>ी</a:t>
            </a:r>
            <a:r>
              <a:rPr sz="3200" lang="en-US"/>
              <a:t>.</a:t>
            </a:r>
            <a:r>
              <a:rPr sz="3200" lang="en-US"/>
              <a:t>र</a:t>
            </a:r>
            <a:r>
              <a:rPr sz="3200" lang="en-US"/>
              <a:t>ा</a:t>
            </a:r>
            <a:r>
              <a:rPr sz="3200" lang="en-US"/>
              <a:t>य</a:t>
            </a:r>
            <a:r>
              <a:rPr sz="3200" lang="en-US"/>
              <a:t> </a:t>
            </a:r>
            <a:r>
              <a:rPr sz="3200" lang="en-US"/>
              <a:t>च</a:t>
            </a:r>
            <a:r>
              <a:rPr sz="3200" lang="en-US"/>
              <a:t>ौ</a:t>
            </a:r>
            <a:r>
              <a:rPr sz="3200" lang="en-US"/>
              <a:t>ध</a:t>
            </a:r>
            <a:r>
              <a:rPr sz="3200" lang="en-US"/>
              <a:t>री</a:t>
            </a:r>
            <a:r>
              <a:rPr sz="3200" lang="en-US"/>
              <a:t>,</a:t>
            </a:r>
            <a:r>
              <a:rPr sz="3200" lang="en-US"/>
              <a:t> </a:t>
            </a:r>
            <a:r>
              <a:rPr sz="3200" lang="en-US"/>
              <a:t>उ</a:t>
            </a:r>
            <a:r>
              <a:rPr sz="3200" lang="en-US"/>
              <a:t>न</a:t>
            </a:r>
            <a:r>
              <a:rPr sz="3200" lang="en-US"/>
              <a:t>क</a:t>
            </a:r>
            <a:r>
              <a:rPr sz="3200" lang="en-US"/>
              <a:t>ी</a:t>
            </a:r>
            <a:r>
              <a:rPr sz="3200" lang="en-US"/>
              <a:t> पुस्तक</a:t>
            </a:r>
            <a:r>
              <a:rPr sz="3200" lang="en-US"/>
              <a:t> </a:t>
            </a:r>
            <a:r>
              <a:rPr sz="3200" lang="en-US"/>
              <a:t>'</a:t>
            </a:r>
            <a:r>
              <a:rPr sz="3200" lang="en-US"/>
              <a:t>'</a:t>
            </a:r>
            <a:r>
              <a:rPr sz="3200" lang="en-US"/>
              <a:t>प</a:t>
            </a:r>
            <a:r>
              <a:rPr sz="3200" lang="en-US"/>
              <a:t>्</a:t>
            </a:r>
            <a:r>
              <a:rPr sz="3200" lang="en-US"/>
              <a:t>र</a:t>
            </a:r>
            <a:r>
              <a:rPr sz="3200" lang="en-US"/>
              <a:t>ा</a:t>
            </a:r>
            <a:r>
              <a:rPr sz="3200" lang="en-US"/>
              <a:t>चीन</a:t>
            </a:r>
            <a:r>
              <a:rPr sz="3200" lang="en-US"/>
              <a:t> भारत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ा</a:t>
            </a:r>
            <a:r>
              <a:rPr sz="3200" lang="en-US"/>
              <a:t> </a:t>
            </a:r>
            <a:r>
              <a:rPr sz="3200" lang="en-US"/>
              <a:t>र</a:t>
            </a:r>
            <a:r>
              <a:rPr sz="3200" lang="en-US"/>
              <a:t>ा</a:t>
            </a:r>
            <a:r>
              <a:rPr sz="3200" lang="en-US"/>
              <a:t>ज</a:t>
            </a:r>
            <a:r>
              <a:rPr sz="3200" lang="en-US"/>
              <a:t>न</a:t>
            </a:r>
            <a:r>
              <a:rPr sz="3200" lang="en-US"/>
              <a:t>ीतिक</a:t>
            </a:r>
            <a:r>
              <a:rPr sz="3200" lang="en-US"/>
              <a:t> </a:t>
            </a:r>
            <a:r>
              <a:rPr sz="3200" lang="en-US"/>
              <a:t>इ</a:t>
            </a:r>
            <a:r>
              <a:rPr sz="3200" lang="en-US"/>
              <a:t>तिहास</a:t>
            </a:r>
            <a:r>
              <a:rPr sz="3200" lang="en-US"/>
              <a:t>'</a:t>
            </a:r>
            <a:r>
              <a:rPr sz="3200" lang="en-US"/>
              <a:t>'</a:t>
            </a:r>
            <a:r>
              <a:rPr sz="3200" lang="en-US"/>
              <a:t> </a:t>
            </a:r>
            <a:r>
              <a:rPr sz="3200" lang="en-US"/>
              <a:t>ब</a:t>
            </a:r>
            <a:r>
              <a:rPr sz="3200" lang="en-US"/>
              <a:t>ह</a:t>
            </a:r>
            <a:r>
              <a:rPr sz="3200" lang="en-US"/>
              <a:t>ुत</a:t>
            </a:r>
            <a:r>
              <a:rPr sz="3200" lang="en-US"/>
              <a:t> </a:t>
            </a:r>
            <a:r>
              <a:rPr sz="3200" lang="en-US"/>
              <a:t>द</a:t>
            </a:r>
            <a:r>
              <a:rPr sz="3200" lang="en-US"/>
              <a:t>ृ</a:t>
            </a:r>
            <a:r>
              <a:rPr sz="3200" lang="en-US"/>
              <a:t>ष्टि</a:t>
            </a:r>
            <a:r>
              <a:rPr sz="3200" lang="en-US"/>
              <a:t>य</a:t>
            </a:r>
            <a:r>
              <a:rPr sz="3200" lang="en-US"/>
              <a:t>ों</a:t>
            </a:r>
            <a:r>
              <a:rPr sz="3200" lang="en-US"/>
              <a:t> से</a:t>
            </a:r>
            <a:r>
              <a:rPr sz="3200" lang="en-US"/>
              <a:t> </a:t>
            </a:r>
            <a:r>
              <a:rPr sz="3200" lang="en-US"/>
              <a:t>म</a:t>
            </a:r>
            <a:r>
              <a:rPr sz="3200" lang="en-US"/>
              <a:t>ू</a:t>
            </a:r>
            <a:r>
              <a:rPr sz="3200" lang="en-US"/>
              <a:t>ल</a:t>
            </a:r>
            <a:r>
              <a:rPr sz="3200" lang="en-US"/>
              <a:t>्</a:t>
            </a:r>
            <a:r>
              <a:rPr sz="3200" lang="en-US"/>
              <a:t>य</a:t>
            </a:r>
            <a:r>
              <a:rPr sz="3200" lang="en-US"/>
              <a:t>व</a:t>
            </a:r>
            <a:r>
              <a:rPr sz="3200" lang="en-US"/>
              <a:t>ान</a:t>
            </a:r>
            <a:r>
              <a:rPr sz="3200" lang="en-US"/>
              <a:t> है</a:t>
            </a:r>
            <a:r>
              <a:rPr sz="3200" lang="en-US"/>
              <a:t>।</a:t>
            </a:r>
            <a:r>
              <a:rPr sz="3200" lang="en-US"/>
              <a:t> सत्य</a:t>
            </a:r>
            <a:r>
              <a:rPr sz="3200" lang="en-US"/>
              <a:t> को</a:t>
            </a:r>
            <a:r>
              <a:rPr sz="3200" lang="en-US"/>
              <a:t> </a:t>
            </a:r>
            <a:r>
              <a:rPr sz="3200" lang="en-US"/>
              <a:t>अ</a:t>
            </a:r>
            <a:r>
              <a:rPr sz="3200" lang="en-US"/>
              <a:t>प</a:t>
            </a:r>
            <a:r>
              <a:rPr sz="3200" lang="en-US"/>
              <a:t>न</a:t>
            </a:r>
            <a:r>
              <a:rPr sz="3200" lang="en-US"/>
              <a:t>ा</a:t>
            </a:r>
            <a:r>
              <a:rPr sz="3200" lang="en-US"/>
              <a:t> </a:t>
            </a:r>
            <a:r>
              <a:rPr sz="3200" lang="en-US"/>
              <a:t>अ</a:t>
            </a:r>
            <a:r>
              <a:rPr sz="3200" lang="en-US"/>
              <a:t>ं</a:t>
            </a:r>
            <a:r>
              <a:rPr sz="3200" lang="en-US"/>
              <a:t>तिम</a:t>
            </a:r>
            <a:r>
              <a:rPr sz="3200" lang="en-US"/>
              <a:t> </a:t>
            </a:r>
            <a:r>
              <a:rPr sz="3200" lang="en-US"/>
              <a:t>ल</a:t>
            </a:r>
            <a:r>
              <a:rPr sz="3200" lang="en-US"/>
              <a:t>क्ष</a:t>
            </a:r>
            <a:r>
              <a:rPr sz="3200" lang="en-US"/>
              <a:t>्</a:t>
            </a:r>
            <a:r>
              <a:rPr sz="3200" lang="en-US"/>
              <a:t>य</a:t>
            </a:r>
            <a:r>
              <a:rPr sz="3200" lang="en-US"/>
              <a:t> </a:t>
            </a:r>
            <a:r>
              <a:rPr sz="3200" lang="en-US"/>
              <a:t>ब</a:t>
            </a:r>
            <a:r>
              <a:rPr sz="3200" lang="en-US"/>
              <a:t>न</a:t>
            </a:r>
            <a:r>
              <a:rPr sz="3200" lang="en-US"/>
              <a:t>ा</a:t>
            </a:r>
            <a:r>
              <a:rPr sz="3200" lang="en-US"/>
              <a:t>न</a:t>
            </a:r>
            <a:r>
              <a:rPr sz="3200" lang="en-US"/>
              <a:t>े</a:t>
            </a:r>
            <a:r>
              <a:rPr sz="3200" lang="en-US"/>
              <a:t> में</a:t>
            </a:r>
            <a:r>
              <a:rPr sz="3200" lang="en-US"/>
              <a:t> </a:t>
            </a:r>
            <a:r>
              <a:rPr sz="3200" lang="en-US"/>
              <a:t>व</a:t>
            </a:r>
            <a:r>
              <a:rPr sz="3200" lang="en-US"/>
              <a:t>े</a:t>
            </a:r>
            <a:r>
              <a:rPr sz="3200" lang="en-US"/>
              <a:t> </a:t>
            </a:r>
            <a:r>
              <a:rPr sz="3200" lang="en-US"/>
              <a:t>भ</a:t>
            </a:r>
            <a:r>
              <a:rPr sz="3200" lang="en-US"/>
              <a:t>ं</a:t>
            </a:r>
            <a:r>
              <a:rPr sz="3200" lang="en-US"/>
              <a:t>डारकर</a:t>
            </a:r>
            <a:r>
              <a:rPr sz="3200" lang="en-US"/>
              <a:t> </a:t>
            </a:r>
            <a:r>
              <a:rPr sz="3200" lang="en-US"/>
              <a:t>स</a:t>
            </a:r>
            <a:r>
              <a:rPr sz="3200" lang="en-US"/>
              <a:t>े</a:t>
            </a:r>
            <a:r>
              <a:rPr sz="3200" lang="en-US"/>
              <a:t> </a:t>
            </a:r>
            <a:r>
              <a:rPr sz="3200" lang="en-US"/>
              <a:t>भ</a:t>
            </a:r>
            <a:r>
              <a:rPr sz="3200" lang="en-US"/>
              <a:t>ी</a:t>
            </a:r>
            <a:r>
              <a:rPr sz="3200" lang="en-US"/>
              <a:t> </a:t>
            </a:r>
            <a:r>
              <a:rPr sz="3200" lang="en-US"/>
              <a:t>आ</a:t>
            </a:r>
            <a:r>
              <a:rPr sz="3200" lang="en-US"/>
              <a:t>ग</a:t>
            </a:r>
            <a:r>
              <a:rPr sz="3200" lang="en-US"/>
              <a:t>े</a:t>
            </a:r>
            <a:r>
              <a:rPr sz="3200" lang="en-US"/>
              <a:t> </a:t>
            </a:r>
            <a:r>
              <a:rPr sz="3200" lang="en-US"/>
              <a:t>थ</a:t>
            </a:r>
            <a:r>
              <a:rPr sz="3200" lang="en-US"/>
              <a:t>े</a:t>
            </a:r>
            <a:r>
              <a:rPr sz="3200" lang="en-US"/>
              <a:t>।</a:t>
            </a:r>
            <a:r>
              <a:rPr sz="3200" lang="en-US"/>
              <a:t> </a:t>
            </a:r>
            <a:r>
              <a:rPr sz="3200" lang="en-US"/>
              <a:t>त</a:t>
            </a:r>
            <a:r>
              <a:rPr sz="3200" lang="en-US"/>
              <a:t>ट</a:t>
            </a:r>
            <a:r>
              <a:rPr sz="3200" lang="en-US"/>
              <a:t>स</a:t>
            </a:r>
            <a:r>
              <a:rPr sz="3200" lang="en-US"/>
              <a:t>्</a:t>
            </a:r>
            <a:r>
              <a:rPr sz="3200" lang="en-US"/>
              <a:t>थता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े</a:t>
            </a:r>
            <a:r>
              <a:rPr sz="3200" lang="en-US"/>
              <a:t> </a:t>
            </a:r>
            <a:r>
              <a:rPr sz="3200" lang="en-US"/>
              <a:t>द</a:t>
            </a:r>
            <a:r>
              <a:rPr sz="3200" lang="en-US"/>
              <a:t>ृ</a:t>
            </a:r>
            <a:r>
              <a:rPr sz="3200" lang="en-US"/>
              <a:t>ष्टिकोण</a:t>
            </a:r>
            <a:r>
              <a:rPr sz="3200" lang="en-US"/>
              <a:t> से</a:t>
            </a:r>
            <a:r>
              <a:rPr sz="3200" lang="en-US"/>
              <a:t> </a:t>
            </a:r>
            <a:r>
              <a:rPr sz="3200" lang="en-US"/>
              <a:t>उ</a:t>
            </a:r>
            <a:r>
              <a:rPr sz="3200" lang="en-US"/>
              <a:t>न</a:t>
            </a:r>
            <a:r>
              <a:rPr sz="3200" lang="en-US"/>
              <a:t>क</a:t>
            </a:r>
            <a:r>
              <a:rPr sz="3200" lang="en-US"/>
              <a:t>ा</a:t>
            </a:r>
            <a:r>
              <a:rPr sz="3200" lang="en-US"/>
              <a:t> </a:t>
            </a:r>
            <a:r>
              <a:rPr sz="3200" lang="en-US"/>
              <a:t>इ</a:t>
            </a:r>
            <a:r>
              <a:rPr sz="3200" lang="en-US"/>
              <a:t>त</a:t>
            </a:r>
            <a:r>
              <a:rPr sz="3200" lang="en-US"/>
              <a:t>ि</a:t>
            </a:r>
            <a:r>
              <a:rPr sz="3200" lang="en-US"/>
              <a:t>हास</a:t>
            </a:r>
            <a:r>
              <a:rPr sz="3200" lang="en-US"/>
              <a:t> </a:t>
            </a:r>
            <a:r>
              <a:rPr sz="3200" lang="en-US"/>
              <a:t>आदर्श</a:t>
            </a:r>
            <a:r>
              <a:rPr sz="3200" lang="en-US"/>
              <a:t> </a:t>
            </a:r>
            <a:r>
              <a:rPr sz="3200" lang="en-US"/>
              <a:t>थ</a:t>
            </a:r>
            <a:r>
              <a:rPr sz="3200" lang="en-US"/>
              <a:t>ा</a:t>
            </a:r>
            <a:r>
              <a:rPr sz="3200" lang="en-US"/>
              <a:t>।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े</a:t>
            </a:r>
            <a:r>
              <a:rPr sz="3200" lang="en-US"/>
              <a:t>व</a:t>
            </a:r>
            <a:r>
              <a:rPr sz="3200" lang="en-US"/>
              <a:t>ल</a:t>
            </a:r>
            <a:r>
              <a:rPr sz="3200" lang="en-US"/>
              <a:t> </a:t>
            </a:r>
            <a:r>
              <a:rPr sz="3200" lang="en-US"/>
              <a:t>आंकड़ों</a:t>
            </a:r>
            <a:r>
              <a:rPr sz="3200" lang="en-US"/>
              <a:t> को</a:t>
            </a:r>
            <a:r>
              <a:rPr sz="3200" lang="en-US"/>
              <a:t> </a:t>
            </a:r>
            <a:r>
              <a:rPr sz="3200" lang="en-US"/>
              <a:t>ए</a:t>
            </a:r>
            <a:r>
              <a:rPr sz="3200" lang="en-US"/>
              <a:t>क</a:t>
            </a:r>
            <a:r>
              <a:rPr sz="3200" lang="en-US"/>
              <a:t>त</a:t>
            </a:r>
            <a:r>
              <a:rPr sz="3200" lang="en-US"/>
              <a:t>्रित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र</a:t>
            </a:r>
            <a:r>
              <a:rPr sz="3200" lang="en-US"/>
              <a:t>न</a:t>
            </a:r>
            <a:r>
              <a:rPr sz="3200" lang="en-US"/>
              <a:t>े</a:t>
            </a:r>
            <a:r>
              <a:rPr sz="3200" lang="en-US"/>
              <a:t> में</a:t>
            </a:r>
            <a:r>
              <a:rPr sz="3200" lang="en-US"/>
              <a:t> </a:t>
            </a:r>
            <a:r>
              <a:rPr sz="3200" lang="en-US"/>
              <a:t>ह</a:t>
            </a:r>
            <a:r>
              <a:rPr sz="3200" lang="en-US"/>
              <a:t>ी</a:t>
            </a:r>
            <a:r>
              <a:rPr sz="3200" lang="en-US"/>
              <a:t> </a:t>
            </a:r>
            <a:r>
              <a:rPr sz="3200" lang="en-US"/>
              <a:t>न</a:t>
            </a:r>
            <a:r>
              <a:rPr sz="3200" lang="en-US"/>
              <a:t>ह</a:t>
            </a:r>
            <a:r>
              <a:rPr sz="3200" lang="en-US"/>
              <a:t>ीं</a:t>
            </a:r>
            <a:r>
              <a:rPr sz="3200" lang="en-US"/>
              <a:t> </a:t>
            </a:r>
            <a:r>
              <a:rPr sz="3200" lang="en-US"/>
              <a:t>ब</a:t>
            </a:r>
            <a:r>
              <a:rPr sz="3200" lang="en-US"/>
              <a:t>ल</a:t>
            </a:r>
            <a:r>
              <a:rPr sz="3200" lang="en-US"/>
              <a:t>्कि</a:t>
            </a:r>
            <a:r>
              <a:rPr sz="3200" lang="en-US"/>
              <a:t> </a:t>
            </a:r>
            <a:r>
              <a:rPr sz="3200" lang="en-US"/>
              <a:t>उ</a:t>
            </a:r>
            <a:r>
              <a:rPr sz="3200" lang="en-US"/>
              <a:t>न</a:t>
            </a:r>
            <a:r>
              <a:rPr sz="3200" lang="en-US"/>
              <a:t> </a:t>
            </a:r>
            <a:r>
              <a:rPr sz="3200" lang="en-US"/>
              <a:t>आंकड़ों</a:t>
            </a:r>
            <a:r>
              <a:rPr sz="3200" lang="en-US"/>
              <a:t> </a:t>
            </a:r>
            <a:r>
              <a:rPr sz="3200" lang="en-US"/>
              <a:t>क</a:t>
            </a:r>
            <a:r>
              <a:rPr sz="3200" lang="en-US"/>
              <a:t>ी</a:t>
            </a:r>
            <a:r>
              <a:rPr sz="3200" lang="en-US"/>
              <a:t> </a:t>
            </a:r>
            <a:r>
              <a:rPr sz="3200" lang="en-US"/>
              <a:t>व</a:t>
            </a:r>
            <a:r>
              <a:rPr sz="3200" lang="en-US"/>
              <a:t>स</a:t>
            </a:r>
            <a:r>
              <a:rPr sz="3200" lang="en-US"/>
              <a:t>्</a:t>
            </a:r>
            <a:r>
              <a:rPr sz="3200" lang="en-US"/>
              <a:t>त</a:t>
            </a:r>
            <a:r>
              <a:rPr sz="3200" lang="en-US"/>
              <a:t>ु</a:t>
            </a:r>
            <a:r>
              <a:rPr sz="3200" lang="en-US"/>
              <a:t>न</a:t>
            </a:r>
            <a:r>
              <a:rPr sz="3200" lang="en-US"/>
              <a:t>ि</a:t>
            </a:r>
            <a:r>
              <a:rPr sz="3200" lang="en-US"/>
              <a:t>ष्ठ</a:t>
            </a:r>
            <a:r>
              <a:rPr sz="3200" lang="en-US"/>
              <a:t> </a:t>
            </a:r>
            <a:r>
              <a:rPr sz="3200" lang="en-US"/>
              <a:t>स</a:t>
            </a:r>
            <a:r>
              <a:rPr sz="3200" lang="en-US"/>
              <a:t>म</a:t>
            </a:r>
            <a:r>
              <a:rPr sz="3200" lang="en-US"/>
              <a:t>ी</a:t>
            </a:r>
            <a:r>
              <a:rPr sz="3200" lang="en-US"/>
              <a:t>क्षा</a:t>
            </a:r>
            <a:r>
              <a:rPr sz="3200" lang="en-US"/>
              <a:t> करने</a:t>
            </a:r>
            <a:r>
              <a:rPr sz="3200" lang="en-US"/>
              <a:t> में</a:t>
            </a:r>
            <a:r>
              <a:rPr sz="3200" lang="en-US"/>
              <a:t> </a:t>
            </a:r>
            <a:r>
              <a:rPr sz="3200" lang="en-US"/>
              <a:t>भ</a:t>
            </a:r>
            <a:r>
              <a:rPr sz="3200" lang="en-US"/>
              <a:t>ी</a:t>
            </a:r>
            <a:r>
              <a:rPr sz="3200" lang="en-US"/>
              <a:t>।</a:t>
            </a:r>
            <a:r>
              <a:rPr sz="3200" lang="en-US"/>
              <a:t> </a:t>
            </a:r>
            <a:r>
              <a:rPr sz="3200" lang="en-US"/>
              <a:t> </a:t>
            </a:r>
            <a:r>
              <a:rPr b="1" sz="4300" lang="en-US">
                <a:solidFill>
                  <a:srgbClr val="008000"/>
                </a:solidFill>
              </a:rPr>
              <a:t>T</a:t>
            </a:r>
            <a:r>
              <a:rPr b="1" sz="4300" lang="en-US">
                <a:solidFill>
                  <a:srgbClr val="008000"/>
                </a:solidFill>
              </a:rPr>
              <a:t>o</a:t>
            </a:r>
            <a:r>
              <a:rPr b="1" sz="4300" lang="en-US">
                <a:solidFill>
                  <a:srgbClr val="008000"/>
                </a:solidFill>
              </a:rPr>
              <a:t> be</a:t>
            </a:r>
            <a:r>
              <a:rPr b="1" sz="4300" lang="en-US">
                <a:solidFill>
                  <a:srgbClr val="008000"/>
                </a:solidFill>
              </a:rPr>
              <a:t> continued</a:t>
            </a:r>
            <a:r>
              <a:rPr b="1" sz="4300" lang="en-US">
                <a:solidFill>
                  <a:srgbClr val="008000"/>
                </a:solidFill>
              </a:rPr>
              <a:t>.</a:t>
            </a:r>
            <a:r>
              <a:rPr b="1" sz="4300" lang="en-US">
                <a:solidFill>
                  <a:srgbClr val="008000"/>
                </a:solidFill>
              </a:rPr>
              <a:t>.</a:t>
            </a:r>
            <a:r>
              <a:rPr b="1" sz="4300" lang="en-US">
                <a:solidFill>
                  <a:srgbClr val="008000"/>
                </a:solidFill>
              </a:rPr>
              <a:t>.</a:t>
            </a:r>
            <a:r>
              <a:rPr b="1" sz="4300" lang="en-US">
                <a:solidFill>
                  <a:srgbClr val="008000"/>
                </a:solidFill>
              </a:rPr>
              <a:t>.</a:t>
            </a:r>
            <a:r>
              <a:rPr b="1" sz="4300" lang="en-US">
                <a:solidFill>
                  <a:srgbClr val="008000"/>
                </a:solidFill>
              </a:rPr>
              <a:t>.</a:t>
            </a:r>
            <a:r>
              <a:rPr sz="3200" lang="en-US"/>
              <a:t> </a:t>
            </a:r>
            <a:endParaRPr sz="3200"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CPH1909</dc:creator>
  <dcterms:created xsi:type="dcterms:W3CDTF">2015-05-10T13:30:45Z</dcterms:created>
  <dcterms:modified xsi:type="dcterms:W3CDTF">2020-04-14T08:20:56Z</dcterms:modified>
</cp:coreProperties>
</file>