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60" r:id="rId1"/>
  </p:sldMasterIdLst>
  <p:notesMasterIdLst>
    <p:notesMasterId r:id="rId2"/>
  </p:notesMasterIdLst>
  <p:sldIdLst>
    <p:sldId id="265" r:id="rId3"/>
    <p:sldId id="266" r:id="rId4"/>
    <p:sldId id="267" r:id="rId5"/>
    <p:sldId id="268" r:id="rId6"/>
    <p:sldId id="269" r:id="rId7"/>
    <p:sldId id="270" r:id="rId8"/>
  </p:sldIdLst>
  <p:sldSz type="screen4x3" cy="6858000" cx="9144000"/>
  <p:notesSz cx="6858000" cy="9144000"/>
  <p:defaultTextStyle>
    <a:defPPr>
      <a:defRPr lang="en-US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tableStyles" Target="tableStyles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6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/>
        </p:spPr>
        <p:txBody>
          <a:bodyPr bIns="45720" lIns="91440" rIns="91440" rtlCol="0" tIns="45720" vert="horz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1048697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/>
        </p:spPr>
        <p:txBody>
          <a:bodyPr bIns="45720" lIns="91440" rIns="91440" rtlCol="0" tIns="45720" vert="horz"/>
          <a:lstStyle>
            <a:lvl1pPr algn="r">
              <a:defRPr sz="1200"/>
            </a:lvl1pPr>
          </a:lstStyle>
          <a:p>
            <a:fld id="{999D09F2-E9F6-4206-AD08-E82B59A53567}" type="datetimeFigureOut">
              <a:rPr lang="en-US" smtClean="0"/>
              <a:t>2/4/2020</a:t>
            </a:fld>
            <a:endParaRPr lang="en-IN"/>
          </a:p>
        </p:txBody>
      </p:sp>
      <p:sp>
        <p:nvSpPr>
          <p:cNvPr id="1048698" name="Slide Image Placeholder 3"/>
          <p:cNvSpPr>
            <a:spLocks noChangeAspect="1" noRot="1" noGrp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/>
          <a:noFill/>
          <a:ln w="12700">
            <a:solidFill>
              <a:prstClr val="black"/>
            </a:solidFill>
          </a:ln>
        </p:spPr>
        <p:txBody>
          <a:bodyPr anchor="ctr" bIns="45720" lIns="91440" rIns="91440" rtlCol="0" tIns="45720" vert="horz"/>
          <a:p>
            <a:endParaRPr lang="en-IN"/>
          </a:p>
        </p:txBody>
      </p:sp>
      <p:sp>
        <p:nvSpPr>
          <p:cNvPr id="1048699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1048700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/>
        </p:spPr>
        <p:txBody>
          <a:bodyPr anchor="b" bIns="45720" lIns="91440" rIns="91440" rtlCol="0" tIns="45720" vert="horz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1048701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/>
        </p:spPr>
        <p:txBody>
          <a:bodyPr anchor="b" bIns="45720" lIns="91440" rIns="91440" rtlCol="0" tIns="45720" vert="horz"/>
          <a:lstStyle>
            <a:lvl1pPr algn="r">
              <a:defRPr sz="1200"/>
            </a:lvl1pPr>
          </a:lstStyle>
          <a:p>
            <a:fld id="{092D55BC-A0FE-46FE-848C-A0AA01054207}" type="slidenum">
              <a:rPr lang="en-IN" smtClean="0"/>
              <a:t>‹#›</a:t>
            </a:fld>
            <a:endParaRPr lang="en-I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defTabSz="914400" eaLnBrk="1" hangingPunct="1" latinLnBrk="0" marL="0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Slide Image Placeholder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612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p>
            <a:endParaRPr dirty="0" lang="en-IN"/>
          </a:p>
        </p:txBody>
      </p:sp>
      <p:sp>
        <p:nvSpPr>
          <p:cNvPr id="104861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092D55BC-A0FE-46FE-848C-A0AA01054207}" type="slidenum">
              <a:rPr lang="en-IN" smtClean="0"/>
              <a:t>4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title">
  <p:cSld name="Title Slide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grpSp>
        <p:nvGrpSpPr>
          <p:cNvPr id="22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48588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589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590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591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 useBgFill="1">
          <p:nvSpPr>
            <p:cNvPr id="1048592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</p:grpSp>
      <p:sp>
        <p:nvSpPr>
          <p:cNvPr id="1048593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594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algn="ctr" indent="0" marL="0">
              <a:buNone/>
              <a:defRPr sz="2000">
                <a:solidFill>
                  <a:srgbClr val="FFFFFF"/>
                </a:solidFill>
              </a:defRPr>
            </a:lvl1pPr>
            <a:lvl2pPr algn="ctr" indent="0" marL="457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algn="ctr" indent="0" marL="914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algn="ctr" indent="0" marL="1371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algn="ctr" indent="0" marL="182880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algn="ctr" indent="0" marL="228600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algn="ctr" indent="0" marL="2743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algn="ctr" indent="0" marL="3200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algn="ctr" indent="0" marL="3657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 lang="en-US"/>
          </a:p>
        </p:txBody>
      </p:sp>
      <p:sp>
        <p:nvSpPr>
          <p:cNvPr id="104859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64668A9-95D0-4CD1-9521-64B2BEAB2398}" type="datetimeFigureOut">
              <a:rPr lang="en-US" smtClean="0"/>
              <a:t>2/4/2020</a:t>
            </a:fld>
            <a:endParaRPr lang="en-IN"/>
          </a:p>
        </p:txBody>
      </p:sp>
      <p:sp>
        <p:nvSpPr>
          <p:cNvPr id="104859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59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CFD5063-EB8F-417F-82C9-D1C4FA094C1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46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anchor="ctr" vert="eaVert"/>
          <a:lstStyle>
            <a:lvl1pPr algn="l"/>
            <a:lvl2pPr algn="l"/>
            <a:lvl3pPr algn="l"/>
            <a:lvl4pPr algn="l"/>
            <a:lvl5pPr algn="l"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4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64668A9-95D0-4CD1-9521-64B2BEAB2398}" type="datetimeFigureOut">
              <a:rPr lang="en-US" smtClean="0"/>
              <a:t>2/4/2020</a:t>
            </a:fld>
            <a:endParaRPr lang="en-IN"/>
          </a:p>
        </p:txBody>
      </p:sp>
      <p:sp>
        <p:nvSpPr>
          <p:cNvPr id="104864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4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CFD5063-EB8F-417F-82C9-D1C4FA094C1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vertTitleAndTx">
  <p:cSld name="Vertical Title and Text"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2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64668A9-95D0-4CD1-9521-64B2BEAB2398}" type="datetimeFigureOut">
              <a:rPr lang="en-US" smtClean="0"/>
              <a:t>2/4/2020</a:t>
            </a:fld>
            <a:endParaRPr lang="en-IN"/>
          </a:p>
        </p:txBody>
      </p:sp>
      <p:sp>
        <p:nvSpPr>
          <p:cNvPr id="104862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CFD5063-EB8F-417F-82C9-D1C4FA094C19}" type="slidenum">
              <a:rPr lang="en-IN" smtClean="0"/>
              <a:t>‹#›</a:t>
            </a:fld>
            <a:endParaRPr lang="en-IN"/>
          </a:p>
        </p:txBody>
      </p:sp>
      <p:grpSp>
        <p:nvGrpSpPr>
          <p:cNvPr id="34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048626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27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28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29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 useBgFill="1">
          <p:nvSpPr>
            <p:cNvPr id="1048630" name="Freeform 19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</p:grpSp>
      <p:sp>
        <p:nvSpPr>
          <p:cNvPr id="1048631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anchor="ctr"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3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</a:lvl1pPr>
            <a:lvl2pPr>
              <a:buClr>
                <a:schemeClr val="accent1"/>
              </a:buClr>
            </a:lvl2pPr>
            <a:lvl3pPr>
              <a:buClr>
                <a:schemeClr val="accent1"/>
              </a:buClr>
            </a:lvl3pPr>
            <a:lvl4pPr>
              <a:buClr>
                <a:schemeClr val="accent1"/>
              </a:buClr>
            </a:lvl4pPr>
            <a:lvl5pPr>
              <a:buClr>
                <a:schemeClr val="accent1"/>
              </a:buCl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0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64668A9-95D0-4CD1-9521-64B2BEAB2398}" type="datetimeFigureOut">
              <a:rPr lang="en-US" smtClean="0"/>
              <a:t>2/4/2020</a:t>
            </a:fld>
            <a:endParaRPr lang="en-IN"/>
          </a:p>
        </p:txBody>
      </p:sp>
      <p:sp>
        <p:nvSpPr>
          <p:cNvPr id="104860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0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CFD5063-EB8F-417F-82C9-D1C4FA094C19}" type="slidenum">
              <a:rPr lang="en-IN" smtClean="0"/>
              <a:t>‹#›</a:t>
            </a:fld>
            <a:endParaRPr lang="en-IN"/>
          </a:p>
        </p:txBody>
      </p:sp>
      <p:sp>
        <p:nvSpPr>
          <p:cNvPr id="1048604" name="Title 6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secHead">
  <p:cSld name="Section Header"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51" name="Freeform 14"/>
          <p:cNvSpPr/>
          <p:nvPr/>
        </p:nvSpPr>
        <p:spPr bwMode="hidden">
          <a:xfrm>
            <a:off x="6047438" y="4203592"/>
            <a:ext cx="2876429" cy="714026"/>
          </a:xfrm>
          <a:custGeom>
            <a:av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anchor="t" anchorCtr="0" bIns="45720" compatLnSpc="1" lIns="91440" numCol="1" rIns="91440" tIns="45720" vert="horz" wrap="square">
            <a:prstTxWarp prst="textNoShape"/>
          </a:bodyPr>
          <a:p>
            <a:endParaRPr lang="en-US"/>
          </a:p>
        </p:txBody>
      </p:sp>
      <p:sp>
        <p:nvSpPr>
          <p:cNvPr id="1048652" name="Freeform 18"/>
          <p:cNvSpPr/>
          <p:nvPr/>
        </p:nvSpPr>
        <p:spPr bwMode="hidden">
          <a:xfrm>
            <a:off x="2619320" y="4075290"/>
            <a:ext cx="5544515" cy="850138"/>
          </a:xfrm>
          <a:custGeom>
            <a:av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anchor="t" anchorCtr="0" bIns="45720" compatLnSpc="1" lIns="91440" numCol="1" rIns="91440" tIns="45720" vert="horz" wrap="square">
            <a:prstTxWarp prst="textNoShape"/>
          </a:bodyPr>
          <a:p>
            <a:endParaRPr lang="en-US"/>
          </a:p>
        </p:txBody>
      </p:sp>
      <p:sp>
        <p:nvSpPr>
          <p:cNvPr id="1048653" name="Freeform 22"/>
          <p:cNvSpPr/>
          <p:nvPr/>
        </p:nvSpPr>
        <p:spPr bwMode="hidden">
          <a:xfrm>
            <a:off x="2828728" y="4087562"/>
            <a:ext cx="5467980" cy="774272"/>
          </a:xfrm>
          <a:custGeom>
            <a:av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anchor="t" anchorCtr="0" bIns="45720" compatLnSpc="1" lIns="91440" numCol="1" rIns="91440" tIns="45720" vert="horz" wrap="square">
            <a:prstTxWarp prst="textNoShape"/>
          </a:bodyPr>
          <a:p>
            <a:endParaRPr lang="en-US"/>
          </a:p>
        </p:txBody>
      </p:sp>
      <p:sp>
        <p:nvSpPr>
          <p:cNvPr id="1048654" name="Freeform 26"/>
          <p:cNvSpPr/>
          <p:nvPr/>
        </p:nvSpPr>
        <p:spPr bwMode="hidden">
          <a:xfrm>
            <a:off x="5609489" y="4074174"/>
            <a:ext cx="3308000" cy="651549"/>
          </a:xfrm>
          <a:custGeom>
            <a:av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anchor="t" anchorCtr="0" bIns="45720" compatLnSpc="1" lIns="91440" numCol="1" rIns="91440" tIns="45720" vert="horz" wrap="square">
            <a:prstTxWarp prst="textNoShape"/>
          </a:bodyPr>
          <a:p>
            <a:endParaRPr lang="en-US"/>
          </a:p>
        </p:txBody>
      </p:sp>
      <p:sp useBgFill="1">
        <p:nvSpPr>
          <p:cNvPr id="1048655" name="Freeform 10"/>
          <p:cNvSpPr/>
          <p:nvPr/>
        </p:nvSpPr>
        <p:spPr bwMode="hidden">
          <a:xfrm>
            <a:off x="211665" y="4058555"/>
            <a:ext cx="8723376" cy="1329874"/>
          </a:xfrm>
          <a:custGeom>
            <a:av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anchor="t" anchorCtr="0" bIns="45720" compatLnSpc="1" lIns="91440" numCol="1" rIns="91440" tIns="45720" vert="horz" wrap="square">
            <a:prstTxWarp prst="textNoShape"/>
          </a:bodyPr>
          <a:p>
            <a:endParaRPr lang="en-US"/>
          </a:p>
        </p:txBody>
      </p:sp>
      <p:sp>
        <p:nvSpPr>
          <p:cNvPr id="1048656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b="0" cap="none" sz="4400"/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57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algn="ctr" indent="0" marL="0">
              <a:buNone/>
              <a:defRPr sz="2000">
                <a:solidFill>
                  <a:srgbClr val="FFFFFF"/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5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64668A9-95D0-4CD1-9521-64B2BEAB2398}" type="datetimeFigureOut">
              <a:rPr lang="en-US" smtClean="0"/>
              <a:t>2/4/2020</a:t>
            </a:fld>
            <a:endParaRPr lang="en-IN"/>
          </a:p>
        </p:txBody>
      </p:sp>
      <p:sp>
        <p:nvSpPr>
          <p:cNvPr id="104865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6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CFD5063-EB8F-417F-82C9-D1C4FA094C1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6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64668A9-95D0-4CD1-9521-64B2BEAB2398}" type="datetimeFigureOut">
              <a:rPr lang="en-US" smtClean="0"/>
              <a:t>2/4/2020</a:t>
            </a:fld>
            <a:endParaRPr lang="en-IN"/>
          </a:p>
        </p:txBody>
      </p:sp>
      <p:sp>
        <p:nvSpPr>
          <p:cNvPr id="104866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6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CFD5063-EB8F-417F-82C9-D1C4FA094C19}" type="slidenum">
              <a:rPr lang="en-IN" smtClean="0"/>
              <a:t>‹#›</a:t>
            </a:fld>
            <a:endParaRPr lang="en-IN"/>
          </a:p>
        </p:txBody>
      </p:sp>
      <p:sp>
        <p:nvSpPr>
          <p:cNvPr id="1048665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66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68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algn="ctr" indent="0" marL="0">
              <a:buNone/>
              <a:defRPr b="0" sz="2400">
                <a:solidFill>
                  <a:schemeClr val="tx2"/>
                </a:solidFill>
                <a:latin typeface="+mj-lt"/>
              </a:defRPr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69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670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algn="ctr" indent="0" marL="0">
              <a:buNone/>
              <a:defRPr b="0" sz="2400" i="0">
                <a:solidFill>
                  <a:schemeClr val="tx2"/>
                </a:solidFill>
                <a:latin typeface="+mj-lt"/>
              </a:defRPr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71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672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64668A9-95D0-4CD1-9521-64B2BEAB2398}" type="datetimeFigureOut">
              <a:rPr lang="en-US" smtClean="0"/>
              <a:t>2/4/2020</a:t>
            </a:fld>
            <a:endParaRPr lang="en-IN"/>
          </a:p>
        </p:txBody>
      </p:sp>
      <p:sp>
        <p:nvSpPr>
          <p:cNvPr id="1048673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74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CFD5063-EB8F-417F-82C9-D1C4FA094C1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1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64668A9-95D0-4CD1-9521-64B2BEAB2398}" type="datetimeFigureOut">
              <a:rPr lang="en-US" smtClean="0"/>
              <a:t>2/4/2020</a:t>
            </a:fld>
            <a:endParaRPr lang="en-IN"/>
          </a:p>
        </p:txBody>
      </p:sp>
      <p:sp>
        <p:nvSpPr>
          <p:cNvPr id="104862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CFD5063-EB8F-417F-82C9-D1C4FA094C1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blank">
  <p:cSld name="Blank"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5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grpSp>
        <p:nvGrpSpPr>
          <p:cNvPr id="42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1048676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77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78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79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 useBgFill="1">
          <p:nvSpPr>
            <p:cNvPr id="1048680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</p:grpSp>
      <p:sp>
        <p:nvSpPr>
          <p:cNvPr id="104868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64668A9-95D0-4CD1-9521-64B2BEAB2398}" type="datetimeFigureOut">
              <a:rPr lang="en-US" smtClean="0"/>
              <a:t>2/4/2020</a:t>
            </a:fld>
            <a:endParaRPr lang="en-IN"/>
          </a:p>
        </p:txBody>
      </p:sp>
      <p:sp>
        <p:nvSpPr>
          <p:cNvPr id="104868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8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CFD5063-EB8F-417F-82C9-D1C4FA094C1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objTx">
  <p:cSld name="Content with Caption"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4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8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64668A9-95D0-4CD1-9521-64B2BEAB2398}" type="datetimeFigureOut">
              <a:rPr lang="en-US" smtClean="0"/>
              <a:t>2/4/2020</a:t>
            </a:fld>
            <a:endParaRPr lang="en-IN"/>
          </a:p>
        </p:txBody>
      </p:sp>
      <p:sp>
        <p:nvSpPr>
          <p:cNvPr id="104868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8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CFD5063-EB8F-417F-82C9-D1C4FA094C19}" type="slidenum">
              <a:rPr lang="en-IN" smtClean="0"/>
              <a:t>‹#›</a:t>
            </a:fld>
            <a:endParaRPr lang="en-IN"/>
          </a:p>
        </p:txBody>
      </p:sp>
      <p:sp>
        <p:nvSpPr>
          <p:cNvPr id="1048688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indent="0" marL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44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048689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90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91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92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 useBgFill="1">
          <p:nvSpPr>
            <p:cNvPr id="1048693" name="Freeform 28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</p:grpSp>
      <p:sp>
        <p:nvSpPr>
          <p:cNvPr id="1048694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95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picTx">
  <p:cSld name="Picture with Caption"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grpSp>
        <p:nvGrpSpPr>
          <p:cNvPr id="36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48634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35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36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37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 useBgFill="1">
          <p:nvSpPr>
            <p:cNvPr id="1048638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</p:grpSp>
      <p:sp>
        <p:nvSpPr>
          <p:cNvPr id="1048639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b="0" sz="28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40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indent="0" marL="0">
              <a:buNone/>
              <a:defRPr sz="1800">
                <a:solidFill>
                  <a:srgbClr val="FFFFFF"/>
                </a:solidFill>
              </a:defRPr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4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64668A9-95D0-4CD1-9521-64B2BEAB2398}" type="datetimeFigureOut">
              <a:rPr lang="en-US" smtClean="0"/>
              <a:t>2/4/2020</a:t>
            </a:fld>
            <a:endParaRPr lang="en-IN"/>
          </a:p>
        </p:txBody>
      </p:sp>
      <p:sp>
        <p:nvSpPr>
          <p:cNvPr id="104864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4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CFD5063-EB8F-417F-82C9-D1C4FA094C19}" type="slidenum">
              <a:rPr lang="en-IN" smtClean="0"/>
              <a:t>‹#›</a:t>
            </a:fld>
            <a:endParaRPr lang="en-IN"/>
          </a:p>
        </p:txBody>
      </p:sp>
      <p:sp>
        <p:nvSpPr>
          <p:cNvPr id="1048644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algn="bl" blurRad="12700" dir="5400000" dist="5000" endPos="30000" rotWithShape="0" stA="30000" sy="-100000"/>
          </a:effectLst>
          <a:scene3d>
            <a:camera prst="perspectiveContrastingLeftFacing" fov="600000">
              <a:rot lat="240000" lon="19799999" rev="0"/>
            </a:camera>
            <a:lightRig dir="t" rig="threeP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algn="ctr" indent="0" marL="0">
              <a:buNone/>
              <a:defRPr sz="3200">
                <a:solidFill>
                  <a:schemeClr val="bg1"/>
                </a:solidFill>
              </a:defRPr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dirty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grpSp>
        <p:nvGrpSpPr>
          <p:cNvPr id="9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048577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578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579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580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 useBgFill="1">
          <p:nvSpPr>
            <p:cNvPr id="1048581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</p:grpSp>
      <p:sp>
        <p:nvSpPr>
          <p:cNvPr id="104858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64668A9-95D0-4CD1-9521-64B2BEAB2398}" type="datetimeFigureOut">
              <a:rPr lang="en-US" smtClean="0"/>
              <a:t>2/4/2020</a:t>
            </a:fld>
            <a:endParaRPr lang="en-I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CFD5063-EB8F-417F-82C9-D1C4FA094C19}" type="slidenum">
              <a:rPr lang="en-IN" smtClean="0"/>
              <a:t>‹#›</a:t>
            </a:fld>
            <a:endParaRPr lang="en-IN"/>
          </a:p>
        </p:txBody>
      </p:sp>
      <p:sp>
        <p:nvSpPr>
          <p:cNvPr id="1048586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eaLnBrk="1" hangingPunct="1" latinLnBrk="0" rtl="0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algn="l" defTabSz="914400" eaLnBrk="1" hangingPunct="1" indent="-274320" latinLnBrk="0" marL="274320" rtl="0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algn="l" defTabSz="914400" eaLnBrk="1" hangingPunct="1" indent="-274320" latinLnBrk="0" marL="576263" rtl="0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855663" rtl="0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143000" rtl="0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1463040" rtl="0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1783080" rtl="0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103120" rtl="0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2423160" rtl="0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2743200" rtl="0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p>
            <a:r>
              <a:rPr b="1" dirty="0" sz="3600"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M.L.ARYA COLLEGE, KASBA</a:t>
            </a:r>
            <a:br>
              <a:rPr b="1" dirty="0" sz="3600"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b="1" dirty="0" sz="2800"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PURNEA UNIVERSITY PURNIA</a:t>
            </a:r>
            <a:br>
              <a:rPr b="1" dirty="0" sz="2800"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b="1" dirty="0" sz="2800" i="1"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b="1" dirty="0" sz="2800" i="1"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b="1" dirty="0" sz="3200" i="1"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DEPARTMENT OF POLITICAL SCIENCE</a:t>
            </a:r>
            <a:endParaRPr b="1" dirty="0" sz="3200" i="1" lang="en-IN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599" name="Subtitle 2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3038492"/>
          </a:xfrm>
        </p:spPr>
        <p:txBody>
          <a:bodyPr>
            <a:normAutofit/>
          </a:bodyPr>
          <a:p>
            <a:pPr algn="l"/>
            <a:endParaRPr dirty="0" lang="en-US">
              <a:latin typeface="Times New Roman" pitchFamily="18" charset="0"/>
              <a:cs typeface="Times New Roman" pitchFamily="18" charset="0"/>
            </a:endParaRPr>
          </a:p>
          <a:p>
            <a:endParaRPr b="1" dirty="0" lang="en-US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b="1" dirty="0" lang="en-US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b="1" dirty="0" lang="en-US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Dr.Anunay</a:t>
            </a:r>
            <a:r>
              <a:rPr b="1" dirty="0"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Prakash Sinha</a:t>
            </a:r>
          </a:p>
          <a:p>
            <a:r>
              <a:rPr dirty="0" i="1" lang="en-US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Guest Faculty/ </a:t>
            </a:r>
            <a:r>
              <a:rPr dirty="0" i="1" lang="en-US" err="1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Deptt</a:t>
            </a:r>
            <a:r>
              <a:rPr dirty="0" i="1" lang="en-US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.  Of  Pol. Sc.</a:t>
            </a:r>
            <a:endParaRPr dirty="0" i="1" lang="en-IN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dirty="0" i="1" lang="en-US" err="1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M.L.Arya</a:t>
            </a:r>
            <a:r>
              <a:rPr dirty="0" i="1" lang="en-US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College, </a:t>
            </a:r>
            <a:r>
              <a:rPr dirty="0" i="1" lang="en-US" err="1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Kasba</a:t>
            </a:r>
            <a:endParaRPr dirty="0" i="1" lang="en-US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dirty="0" i="1" lang="en-US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dirty="0"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Topic –</a:t>
            </a:r>
            <a:r>
              <a:rPr b="1" dirty="0" i="1"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Functions of welfare state.</a:t>
            </a:r>
          </a:p>
          <a:p>
            <a:endParaRPr dirty="0" lang="en-US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dirty="0"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Date – </a:t>
            </a:r>
          </a:p>
          <a:p>
            <a:r>
              <a:rPr dirty="0"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Month </a:t>
            </a:r>
            <a:r>
              <a:rPr dirty="0" i="1" lang="en-US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dirty="0" i="1" lang="en-US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dirty="0" i="1" lang="en-US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dirty="0" i="1" lang="en-US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dirty="0" i="1" lang="en-US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dirty="0" i="1" lang="en-US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dirty="0" i="1" lang="en-US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i="1" lang="en-US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endParaRPr i="1" lang="en-IN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dirty="0" i="1" lang="en-IN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0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pPr algn="l"/>
            <a:r>
              <a:rPr b="1" dirty="0" sz="3200" lang="en-US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PPT 06</a:t>
            </a:r>
            <a:endParaRPr b="1" dirty="0" sz="3200" lang="en-IN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pPr algn="just">
              <a:lnSpc>
                <a:spcPct val="150000"/>
              </a:lnSpc>
            </a:pPr>
            <a:r>
              <a:rPr dirty="0" lang="en-US" smtClean="0">
                <a:latin typeface="Kruti Dev 010" pitchFamily="2" charset="0"/>
              </a:rPr>
              <a:t>  </a:t>
            </a:r>
            <a:r>
              <a:rPr dirty="0" lang="en-US" err="1" smtClean="0">
                <a:latin typeface="Kruti Dev 010" pitchFamily="2" charset="0"/>
              </a:rPr>
              <a:t>yksd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dY;k.dkjh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jkT</a:t>
            </a:r>
            <a:r>
              <a:rPr dirty="0" lang="en-US" smtClean="0">
                <a:latin typeface="Kruti Dev 010" pitchFamily="2" charset="0"/>
              </a:rPr>
              <a:t>; </a:t>
            </a:r>
            <a:r>
              <a:rPr dirty="0" lang="en-US" err="1" smtClean="0">
                <a:latin typeface="Kruti Dev 010" pitchFamily="2" charset="0"/>
              </a:rPr>
              <a:t>ls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lk</a:t>
            </a:r>
            <a:r>
              <a:rPr dirty="0" lang="en-US" smtClean="0">
                <a:latin typeface="Kruti Dev 010" pitchFamily="2" charset="0"/>
              </a:rPr>
              <a:t>/kkj.kr% ;</a:t>
            </a:r>
            <a:r>
              <a:rPr dirty="0" lang="en-US" err="1" smtClean="0">
                <a:latin typeface="Kruti Dev 010" pitchFamily="2" charset="0"/>
              </a:rPr>
              <a:t>gh</a:t>
            </a:r>
            <a:r>
              <a:rPr dirty="0" lang="en-US" smtClean="0">
                <a:latin typeface="Kruti Dev 010" pitchFamily="2" charset="0"/>
              </a:rPr>
              <a:t> le&gt;k </a:t>
            </a:r>
            <a:r>
              <a:rPr dirty="0" lang="en-US" err="1" smtClean="0">
                <a:latin typeface="Kruti Dev 010" pitchFamily="2" charset="0"/>
              </a:rPr>
              <a:t>tkrk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gS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fd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yksd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fgr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djusokyk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jkT;A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fdUrq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brus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gh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ls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yksd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dY;k.kdkjh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jkT</a:t>
            </a:r>
            <a:r>
              <a:rPr dirty="0" lang="en-US" smtClean="0">
                <a:latin typeface="Kruti Dev 010" pitchFamily="2" charset="0"/>
              </a:rPr>
              <a:t>; </a:t>
            </a:r>
            <a:r>
              <a:rPr dirty="0" lang="en-US" err="1" smtClean="0">
                <a:latin typeface="Kruti Dev 010" pitchFamily="2" charset="0"/>
              </a:rPr>
              <a:t>dk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okLrfod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Lo:I</a:t>
            </a:r>
            <a:r>
              <a:rPr dirty="0" lang="en-US" smtClean="0">
                <a:latin typeface="Kruti Dev 010" pitchFamily="2" charset="0"/>
              </a:rPr>
              <a:t> le&gt;k </a:t>
            </a:r>
            <a:r>
              <a:rPr dirty="0" lang="en-US" err="1" smtClean="0">
                <a:latin typeface="Kruti Dev 010" pitchFamily="2" charset="0"/>
              </a:rPr>
              <a:t>esa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ugha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vkrkA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blds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Lo:Ik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dks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HkfyHkkWfr</a:t>
            </a:r>
            <a:r>
              <a:rPr dirty="0" lang="en-US" smtClean="0">
                <a:latin typeface="Kruti Dev 010" pitchFamily="2" charset="0"/>
              </a:rPr>
              <a:t> le&gt;us </a:t>
            </a:r>
            <a:r>
              <a:rPr dirty="0" lang="en-US" err="1" smtClean="0">
                <a:latin typeface="Kruti Dev 010" pitchFamily="2" charset="0"/>
              </a:rPr>
              <a:t>ds</a:t>
            </a:r>
            <a:r>
              <a:rPr dirty="0" lang="en-US" smtClean="0">
                <a:latin typeface="Kruti Dev 010" pitchFamily="2" charset="0"/>
              </a:rPr>
              <a:t> y, ;g </a:t>
            </a:r>
            <a:r>
              <a:rPr dirty="0" lang="en-US" err="1" smtClean="0">
                <a:latin typeface="Kruti Dev 010" pitchFamily="2" charset="0"/>
              </a:rPr>
              <a:t>tkuuk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vko</a:t>
            </a:r>
            <a:r>
              <a:rPr dirty="0" lang="en-US" smtClean="0">
                <a:latin typeface="Kruti Dev 010" pitchFamily="2" charset="0"/>
              </a:rPr>
              <a:t>”;d </a:t>
            </a:r>
            <a:r>
              <a:rPr dirty="0" lang="en-US" err="1" smtClean="0">
                <a:latin typeface="Kruti Dev 010" pitchFamily="2" charset="0"/>
              </a:rPr>
              <a:t>gS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fd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yksd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fgr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D;k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rFkk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fdldk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gksuk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pkfg,A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vFkok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mldk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lEiknu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fdl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izdkj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rFkk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dSlh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jktuhfrd</a:t>
            </a:r>
            <a:r>
              <a:rPr dirty="0" lang="en-US" smtClean="0">
                <a:latin typeface="Kruti Dev 010" pitchFamily="2" charset="0"/>
              </a:rPr>
              <a:t> </a:t>
            </a:r>
            <a:endParaRPr dirty="0" lang="en-IN">
              <a:latin typeface="Kruti Dev 010" pitchFamily="2" charset="0"/>
            </a:endParaRPr>
          </a:p>
        </p:txBody>
      </p:sp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pPr algn="l"/>
            <a:r>
              <a:rPr b="1" dirty="0" sz="3200" lang="en-US" smtClean="0">
                <a:latin typeface="Kruti Dev 010" pitchFamily="2" charset="0"/>
              </a:rPr>
              <a:t> </a:t>
            </a:r>
            <a:r>
              <a:rPr b="1" dirty="0" sz="3200" lang="en-US" err="1" smtClean="0">
                <a:latin typeface="Kruti Dev 010" pitchFamily="2" charset="0"/>
              </a:rPr>
              <a:t>yksddY;k.kdkjh</a:t>
            </a:r>
            <a:r>
              <a:rPr b="1" dirty="0" sz="3200" lang="en-US" smtClean="0">
                <a:latin typeface="Kruti Dev 010" pitchFamily="2" charset="0"/>
              </a:rPr>
              <a:t> </a:t>
            </a:r>
            <a:r>
              <a:rPr b="1" dirty="0" sz="3200" lang="en-US" err="1" smtClean="0">
                <a:latin typeface="Kruti Dev 010" pitchFamily="2" charset="0"/>
              </a:rPr>
              <a:t>jkT</a:t>
            </a:r>
            <a:r>
              <a:rPr b="1" dirty="0" sz="3200" lang="en-US" smtClean="0">
                <a:latin typeface="Kruti Dev 010" pitchFamily="2" charset="0"/>
              </a:rPr>
              <a:t>;  &amp;</a:t>
            </a:r>
            <a:endParaRPr b="1" dirty="0" sz="3200" lang="en-IN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5833" lnSpcReduction="20000"/>
          </a:bodyPr>
          <a:p>
            <a:pPr algn="just">
              <a:lnSpc>
                <a:spcPct val="150000"/>
              </a:lnSpc>
            </a:pP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laLFkkvksa</a:t>
            </a:r>
            <a:r>
              <a:rPr dirty="0" lang="en-US" smtClean="0">
                <a:latin typeface="Kruti Dev 010" pitchFamily="2" charset="0"/>
              </a:rPr>
              <a:t> }</a:t>
            </a:r>
            <a:r>
              <a:rPr dirty="0" lang="en-US" err="1" smtClean="0">
                <a:latin typeface="Kruti Dev 010" pitchFamily="2" charset="0"/>
              </a:rPr>
              <a:t>kjk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fd;k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tk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ldrk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gSA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izR;sd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O;fDr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fgr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i`Fkd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i`Fkd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gksrs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gSaA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vr</a:t>
            </a:r>
            <a:r>
              <a:rPr dirty="0" lang="en-US" smtClean="0">
                <a:latin typeface="Kruti Dev 010" pitchFamily="2" charset="0"/>
              </a:rPr>
              <a:t>% </a:t>
            </a:r>
            <a:r>
              <a:rPr dirty="0" lang="en-US" err="1" smtClean="0">
                <a:latin typeface="Kruti Dev 010" pitchFamily="2" charset="0"/>
              </a:rPr>
              <a:t>lc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dks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lk</a:t>
            </a:r>
            <a:r>
              <a:rPr dirty="0" lang="en-US" smtClean="0">
                <a:latin typeface="Kruti Dev 010" pitchFamily="2" charset="0"/>
              </a:rPr>
              <a:t>/</a:t>
            </a:r>
            <a:r>
              <a:rPr dirty="0" lang="en-US" err="1" smtClean="0">
                <a:latin typeface="Kruti Dev 010" pitchFamily="2" charset="0"/>
              </a:rPr>
              <a:t>kuk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yksd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dY;k.kdkjh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jkT</a:t>
            </a:r>
            <a:r>
              <a:rPr dirty="0" lang="en-US" smtClean="0">
                <a:latin typeface="Kruti Dev 010" pitchFamily="2" charset="0"/>
              </a:rPr>
              <a:t>; </a:t>
            </a:r>
            <a:r>
              <a:rPr dirty="0" lang="en-US" err="1" smtClean="0">
                <a:latin typeface="Kruti Dev 010" pitchFamily="2" charset="0"/>
              </a:rPr>
              <a:t>i`Fkd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i`Fkd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djs</a:t>
            </a:r>
            <a:r>
              <a:rPr dirty="0" lang="en-US" smtClean="0">
                <a:latin typeface="Kruti Dev 010" pitchFamily="2" charset="0"/>
              </a:rPr>
              <a:t> ,</a:t>
            </a:r>
            <a:r>
              <a:rPr dirty="0" lang="en-US" err="1" smtClean="0">
                <a:latin typeface="Kruti Dev 010" pitchFamily="2" charset="0"/>
              </a:rPr>
              <a:t>slk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lEHko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ugha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gSA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fQj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O;fDr;ksa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fgr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vusd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izdkj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gksrs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g|Sa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vkSj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yksd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dY;k.kdkjh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jkT</a:t>
            </a:r>
            <a:r>
              <a:rPr dirty="0" lang="en-US" smtClean="0">
                <a:latin typeface="Kruti Dev 010" pitchFamily="2" charset="0"/>
              </a:rPr>
              <a:t>; mu </a:t>
            </a:r>
            <a:r>
              <a:rPr dirty="0" lang="en-US" err="1" smtClean="0">
                <a:latin typeface="Kruti Dev 010" pitchFamily="2" charset="0"/>
              </a:rPr>
              <a:t>lc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izdkj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oS;fDrd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fgrksa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lEiknu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djsa</a:t>
            </a:r>
            <a:r>
              <a:rPr dirty="0" lang="en-US" smtClean="0">
                <a:latin typeface="Kruti Dev 010" pitchFamily="2" charset="0"/>
              </a:rPr>
              <a:t> ;g </a:t>
            </a:r>
            <a:r>
              <a:rPr dirty="0" lang="en-US" err="1" smtClean="0">
                <a:latin typeface="Kruti Dev 010" pitchFamily="2" charset="0"/>
              </a:rPr>
              <a:t>Hkh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vlaHko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gSA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yksd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dY;k.kdkjh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jkT;ds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izlax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esa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yksd</a:t>
            </a:r>
            <a:endParaRPr dirty="0" lang="en-US" smtClean="0">
              <a:latin typeface="Kruti Dev 010" pitchFamily="2" charset="0"/>
            </a:endParaRPr>
          </a:p>
        </p:txBody>
      </p:sp>
      <p:sp>
        <p:nvSpPr>
          <p:cNvPr id="104861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 smtClean="0"/>
              <a:t> </a:t>
            </a:r>
            <a:endParaRPr dirty="0" lang="en-IN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algn="just">
              <a:lnSpc>
                <a:spcPct val="150000"/>
              </a:lnSpc>
            </a:pP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dY;k.k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ls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rkRi;Z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jktuhfrd</a:t>
            </a:r>
            <a:r>
              <a:rPr dirty="0" lang="en-US" smtClean="0">
                <a:latin typeface="Kruti Dev 010" pitchFamily="2" charset="0"/>
              </a:rPr>
              <a:t>] </a:t>
            </a:r>
            <a:r>
              <a:rPr dirty="0" lang="en-US" err="1" smtClean="0">
                <a:latin typeface="Kruti Dev 010" pitchFamily="2" charset="0"/>
              </a:rPr>
              <a:t>lkekftd</a:t>
            </a:r>
            <a:r>
              <a:rPr dirty="0" lang="en-US" smtClean="0">
                <a:latin typeface="Kruti Dev 010" pitchFamily="2" charset="0"/>
              </a:rPr>
              <a:t>] </a:t>
            </a:r>
            <a:r>
              <a:rPr dirty="0" lang="en-US" err="1" smtClean="0">
                <a:latin typeface="Kruti Dev 010" pitchFamily="2" charset="0"/>
              </a:rPr>
              <a:t>vkfFkZd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n`f’V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ls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O;fDr</a:t>
            </a:r>
            <a:r>
              <a:rPr dirty="0" lang="en-US" smtClean="0">
                <a:latin typeface="Kruti Dev 010" pitchFamily="2" charset="0"/>
              </a:rPr>
              <a:t> dh </a:t>
            </a:r>
            <a:r>
              <a:rPr dirty="0" lang="en-US" err="1" smtClean="0">
                <a:latin typeface="Kruti Dev 010" pitchFamily="2" charset="0"/>
              </a:rPr>
              <a:t>volj</a:t>
            </a:r>
            <a:r>
              <a:rPr dirty="0" lang="en-US" smtClean="0">
                <a:latin typeface="Kruti Dev 010" pitchFamily="2" charset="0"/>
              </a:rPr>
              <a:t> dh </a:t>
            </a:r>
            <a:r>
              <a:rPr dirty="0" lang="en-US" err="1" smtClean="0">
                <a:latin typeface="Kruti Dev 010" pitchFamily="2" charset="0"/>
              </a:rPr>
              <a:t>vlekurk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dks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nwj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dj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mldh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lk</a:t>
            </a:r>
            <a:r>
              <a:rPr dirty="0" lang="en-US" smtClean="0">
                <a:latin typeface="Kruti Dev 010" pitchFamily="2" charset="0"/>
              </a:rPr>
              <a:t>/</a:t>
            </a:r>
            <a:r>
              <a:rPr dirty="0" lang="en-US" err="1" smtClean="0">
                <a:latin typeface="Kruti Dev 010" pitchFamily="2" charset="0"/>
              </a:rPr>
              <a:t>kkj.k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vko</a:t>
            </a:r>
            <a:r>
              <a:rPr dirty="0" lang="en-US" smtClean="0">
                <a:latin typeface="Kruti Dev 010" pitchFamily="2" charset="0"/>
              </a:rPr>
              <a:t>”;</a:t>
            </a:r>
            <a:r>
              <a:rPr dirty="0" lang="en-US" err="1" smtClean="0">
                <a:latin typeface="Kruti Dev 010" pitchFamily="2" charset="0"/>
              </a:rPr>
              <a:t>drkvksa</a:t>
            </a:r>
            <a:r>
              <a:rPr dirty="0" lang="en-US" smtClean="0">
                <a:latin typeface="Kruti Dev 010" pitchFamily="2" charset="0"/>
              </a:rPr>
              <a:t> dh </a:t>
            </a:r>
            <a:r>
              <a:rPr dirty="0" lang="en-US" err="1" smtClean="0">
                <a:latin typeface="Kruti Dev 010" pitchFamily="2" charset="0"/>
              </a:rPr>
              <a:t>iwfrZ</a:t>
            </a:r>
            <a:r>
              <a:rPr dirty="0" lang="en-US" smtClean="0">
                <a:latin typeface="Kruti Dev 010" pitchFamily="2" charset="0"/>
              </a:rPr>
              <a:t> dh </a:t>
            </a:r>
            <a:r>
              <a:rPr dirty="0" lang="en-US" err="1" smtClean="0">
                <a:latin typeface="Kruti Dev 010" pitchFamily="2" charset="0"/>
              </a:rPr>
              <a:t>O;oLFkk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djuk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gksrk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gSA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bl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O;oLFkk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m|s</a:t>
            </a:r>
            <a:r>
              <a:rPr dirty="0" lang="en-US" smtClean="0">
                <a:latin typeface="Kruti Dev 010" pitchFamily="2" charset="0"/>
              </a:rPr>
              <a:t>”; </a:t>
            </a:r>
            <a:r>
              <a:rPr dirty="0" lang="en-US" err="1" smtClean="0">
                <a:latin typeface="Kruti Dev 010" pitchFamily="2" charset="0"/>
              </a:rPr>
              <a:t>fdlh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leqnk</a:t>
            </a:r>
            <a:r>
              <a:rPr dirty="0" lang="en-US" smtClean="0">
                <a:latin typeface="Kruti Dev 010" pitchFamily="2" charset="0"/>
              </a:rPr>
              <a:t>; </a:t>
            </a:r>
            <a:r>
              <a:rPr dirty="0" lang="en-US" err="1" smtClean="0">
                <a:latin typeface="Kruti Dev 010" pitchFamily="2" charset="0"/>
              </a:rPr>
              <a:t>fo”kas’k</a:t>
            </a:r>
            <a:r>
              <a:rPr dirty="0" lang="en-US" smtClean="0">
                <a:latin typeface="Kruti Dev 010" pitchFamily="2" charset="0"/>
              </a:rPr>
              <a:t>] </a:t>
            </a:r>
            <a:r>
              <a:rPr dirty="0" lang="en-US" err="1" smtClean="0">
                <a:latin typeface="Kruti Dev 010" pitchFamily="2" charset="0"/>
              </a:rPr>
              <a:t>oxZ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fo”ks’k</a:t>
            </a:r>
            <a:r>
              <a:rPr dirty="0" lang="en-US" smtClean="0">
                <a:latin typeface="Kruti Dev 010" pitchFamily="2" charset="0"/>
              </a:rPr>
              <a:t> ;k </a:t>
            </a:r>
            <a:r>
              <a:rPr dirty="0" lang="en-US" err="1" smtClean="0">
                <a:latin typeface="Kruti Dev 010" pitchFamily="2" charset="0"/>
              </a:rPr>
              <a:t>fdlh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vax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fo”ks’k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fgr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lk</a:t>
            </a:r>
            <a:r>
              <a:rPr dirty="0" lang="en-US" smtClean="0">
                <a:latin typeface="Kruti Dev 010" pitchFamily="2" charset="0"/>
              </a:rPr>
              <a:t>/</a:t>
            </a:r>
            <a:r>
              <a:rPr dirty="0" lang="en-US" err="1" smtClean="0">
                <a:latin typeface="Kruti Dev 010" pitchFamily="2" charset="0"/>
              </a:rPr>
              <a:t>ku</a:t>
            </a:r>
            <a:r>
              <a:rPr dirty="0" lang="en-US" smtClean="0">
                <a:latin typeface="Kruti Dev 010" pitchFamily="2" charset="0"/>
              </a:rPr>
              <a:t> ugh </a:t>
            </a:r>
            <a:r>
              <a:rPr dirty="0" lang="en-US" err="1" smtClean="0">
                <a:latin typeface="Kruti Dev 010" pitchFamily="2" charset="0"/>
              </a:rPr>
              <a:t>gksrk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vfirq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mldk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m|s</a:t>
            </a:r>
            <a:r>
              <a:rPr dirty="0" lang="en-US" smtClean="0">
                <a:latin typeface="Kruti Dev 010" pitchFamily="2" charset="0"/>
              </a:rPr>
              <a:t>”; </a:t>
            </a:r>
            <a:r>
              <a:rPr dirty="0" lang="en-US" err="1" smtClean="0">
                <a:latin typeface="Kruti Dev 010" pitchFamily="2" charset="0"/>
              </a:rPr>
              <a:t>turk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lHkh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vaxksa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dqN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vko</a:t>
            </a:r>
            <a:r>
              <a:rPr dirty="0" lang="en-US" smtClean="0">
                <a:latin typeface="Kruti Dev 010" pitchFamily="2" charset="0"/>
              </a:rPr>
              <a:t>”;d </a:t>
            </a:r>
            <a:r>
              <a:rPr dirty="0" lang="en-US" err="1" smtClean="0">
                <a:latin typeface="Kruti Dev 010" pitchFamily="2" charset="0"/>
              </a:rPr>
              <a:t>fgrksa</a:t>
            </a:r>
            <a:r>
              <a:rPr dirty="0" lang="en-US" smtClean="0">
                <a:latin typeface="Kruti Dev 010" pitchFamily="2" charset="0"/>
              </a:rPr>
              <a:t> dh </a:t>
            </a:r>
            <a:endParaRPr dirty="0" lang="en-IN">
              <a:latin typeface="Kruti Dev 010" pitchFamily="2" charset="0"/>
            </a:endParaRPr>
          </a:p>
        </p:txBody>
      </p:sp>
      <p:sp>
        <p:nvSpPr>
          <p:cNvPr id="104861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pPr algn="l"/>
            <a:r>
              <a:rPr dirty="0" sz="3200" lang="en-US" smtClean="0">
                <a:latin typeface="Kruti Dev 010" pitchFamily="2" charset="0"/>
              </a:rPr>
              <a:t> </a:t>
            </a:r>
            <a:r>
              <a:rPr b="1" dirty="0" sz="3200" lang="en-US" smtClean="0">
                <a:latin typeface="Kruti Dev 010" pitchFamily="2" charset="0"/>
              </a:rPr>
              <a:t>  </a:t>
            </a:r>
            <a:endParaRPr b="1" dirty="0" sz="3200" lang="en-IN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1667" lnSpcReduction="10000"/>
          </a:bodyPr>
          <a:p>
            <a:pPr algn="just">
              <a:lnSpc>
                <a:spcPct val="150000"/>
              </a:lnSpc>
            </a:pPr>
            <a:r>
              <a:rPr dirty="0" lang="en-US" smtClean="0">
                <a:latin typeface="Kruti Dev 010" pitchFamily="2" charset="0"/>
              </a:rPr>
              <a:t>  </a:t>
            </a:r>
            <a:r>
              <a:rPr dirty="0" lang="en-US" err="1" smtClean="0">
                <a:latin typeface="Kruti Dev 010" pitchFamily="2" charset="0"/>
              </a:rPr>
              <a:t>lk</a:t>
            </a:r>
            <a:r>
              <a:rPr dirty="0" lang="en-US" smtClean="0">
                <a:latin typeface="Kruti Dev 010" pitchFamily="2" charset="0"/>
              </a:rPr>
              <a:t>/</a:t>
            </a:r>
            <a:r>
              <a:rPr dirty="0" lang="en-US" err="1" smtClean="0">
                <a:latin typeface="Kruti Dev 010" pitchFamily="2" charset="0"/>
              </a:rPr>
              <a:t>kuk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djuk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gksrk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gSAbl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laca</a:t>
            </a:r>
            <a:r>
              <a:rPr dirty="0" lang="en-US" smtClean="0">
                <a:latin typeface="Kruti Dev 010" pitchFamily="2" charset="0"/>
              </a:rPr>
              <a:t>/k </a:t>
            </a:r>
            <a:r>
              <a:rPr dirty="0" lang="en-US" err="1" smtClean="0">
                <a:latin typeface="Kruti Dev 010" pitchFamily="2" charset="0"/>
              </a:rPr>
              <a:t>esa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Vh</a:t>
            </a:r>
            <a:r>
              <a:rPr dirty="0" lang="en-US" smtClean="0">
                <a:latin typeface="Kruti Dev 010" pitchFamily="2" charset="0"/>
              </a:rPr>
              <a:t> ,p </a:t>
            </a:r>
            <a:r>
              <a:rPr dirty="0" lang="en-US" err="1" smtClean="0">
                <a:latin typeface="Kruti Dev 010" pitchFamily="2" charset="0"/>
              </a:rPr>
              <a:t>xzhu</a:t>
            </a:r>
            <a:r>
              <a:rPr dirty="0" lang="en-US" smtClean="0">
                <a:latin typeface="Kruti Dev 010" pitchFamily="2" charset="0"/>
              </a:rPr>
              <a:t> us </a:t>
            </a:r>
            <a:r>
              <a:rPr dirty="0" lang="en-US" err="1" smtClean="0">
                <a:latin typeface="Kruti Dev 010" pitchFamily="2" charset="0"/>
              </a:rPr>
              <a:t>dgk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gS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fd</a:t>
            </a:r>
            <a:r>
              <a:rPr dirty="0" lang="en-US" smtClean="0">
                <a:latin typeface="Kruti Dev 010" pitchFamily="2" charset="0"/>
              </a:rPr>
              <a:t> ^^</a:t>
            </a:r>
            <a:r>
              <a:rPr dirty="0" lang="en-US" err="1" smtClean="0">
                <a:latin typeface="Kruti Dev 010" pitchFamily="2" charset="0"/>
              </a:rPr>
              <a:t>og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jkT</a:t>
            </a:r>
            <a:r>
              <a:rPr dirty="0" lang="en-US" smtClean="0">
                <a:latin typeface="Kruti Dev 010" pitchFamily="2" charset="0"/>
              </a:rPr>
              <a:t>; </a:t>
            </a:r>
            <a:r>
              <a:rPr dirty="0" lang="en-US" err="1" smtClean="0">
                <a:latin typeface="Kruti Dev 010" pitchFamily="2" charset="0"/>
              </a:rPr>
              <a:t>yksd&amp;dY;k.kdkjh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jkT</a:t>
            </a:r>
            <a:r>
              <a:rPr dirty="0" lang="en-US" smtClean="0">
                <a:latin typeface="Kruti Dev 010" pitchFamily="2" charset="0"/>
              </a:rPr>
              <a:t>; </a:t>
            </a:r>
            <a:r>
              <a:rPr dirty="0" lang="en-US" err="1" smtClean="0">
                <a:latin typeface="Kruti Dev 010" pitchFamily="2" charset="0"/>
              </a:rPr>
              <a:t>gksrk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gS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tks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vius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ukxfjdksa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fy</a:t>
            </a:r>
            <a:r>
              <a:rPr dirty="0" lang="en-US" smtClean="0">
                <a:latin typeface="Kruti Dev 010" pitchFamily="2" charset="0"/>
              </a:rPr>
              <a:t>, </a:t>
            </a:r>
            <a:r>
              <a:rPr dirty="0" lang="en-US" err="1" smtClean="0">
                <a:latin typeface="Kruti Dev 010" pitchFamily="2" charset="0"/>
              </a:rPr>
              <a:t>O;kid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f”k</a:t>
            </a:r>
            <a:r>
              <a:rPr dirty="0" lang="en-US" smtClean="0">
                <a:latin typeface="Kruti Dev 010" pitchFamily="2" charset="0"/>
              </a:rPr>
              <a:t>{</a:t>
            </a:r>
            <a:r>
              <a:rPr dirty="0" lang="en-US" err="1" smtClean="0">
                <a:latin typeface="Kruti Dev 010" pitchFamily="2" charset="0"/>
              </a:rPr>
              <a:t>kk</a:t>
            </a:r>
            <a:r>
              <a:rPr dirty="0" lang="en-US" smtClean="0">
                <a:latin typeface="Kruti Dev 010" pitchFamily="2" charset="0"/>
              </a:rPr>
              <a:t>] </a:t>
            </a:r>
            <a:r>
              <a:rPr dirty="0" lang="en-US" err="1" smtClean="0">
                <a:latin typeface="Kruti Dev 010" pitchFamily="2" charset="0"/>
              </a:rPr>
              <a:t>LokLF</a:t>
            </a:r>
            <a:r>
              <a:rPr dirty="0" lang="en-US" smtClean="0">
                <a:latin typeface="Kruti Dev 010" pitchFamily="2" charset="0"/>
              </a:rPr>
              <a:t>;] </a:t>
            </a:r>
            <a:r>
              <a:rPr dirty="0" lang="en-US" err="1" smtClean="0">
                <a:latin typeface="Kruti Dev 010" pitchFamily="2" charset="0"/>
              </a:rPr>
              <a:t>csjkstxkjh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rFkk</a:t>
            </a:r>
            <a:r>
              <a:rPr dirty="0" lang="en-US" smtClean="0">
                <a:latin typeface="Kruti Dev 010" pitchFamily="2" charset="0"/>
              </a:rPr>
              <a:t> o`)</a:t>
            </a:r>
            <a:r>
              <a:rPr dirty="0" lang="en-US" err="1" smtClean="0">
                <a:latin typeface="Kruti Dev 010" pitchFamily="2" charset="0"/>
              </a:rPr>
              <a:t>koLFkk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isa”ku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vkfn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O;oLFkk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djrk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gSA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bldk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eq</a:t>
            </a:r>
            <a:r>
              <a:rPr dirty="0" lang="en-US" smtClean="0">
                <a:latin typeface="Kruti Dev 010" pitchFamily="2" charset="0"/>
              </a:rPr>
              <a:t>[;</a:t>
            </a:r>
            <a:r>
              <a:rPr dirty="0" lang="en-US" err="1" smtClean="0">
                <a:latin typeface="Kruti Dev 010" pitchFamily="2" charset="0"/>
              </a:rPr>
              <a:t>m|s</a:t>
            </a:r>
            <a:r>
              <a:rPr dirty="0" lang="en-US" smtClean="0">
                <a:latin typeface="Kruti Dev 010" pitchFamily="2" charset="0"/>
              </a:rPr>
              <a:t>”; </a:t>
            </a:r>
            <a:r>
              <a:rPr dirty="0" lang="en-US" err="1" smtClean="0">
                <a:latin typeface="Kruti Dev 010" pitchFamily="2" charset="0"/>
              </a:rPr>
              <a:t>ukxfjd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dks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lHkh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izdkj</a:t>
            </a:r>
            <a:r>
              <a:rPr dirty="0" lang="en-US" smtClean="0">
                <a:latin typeface="Kruti Dev 010" pitchFamily="2" charset="0"/>
              </a:rPr>
              <a:t> dh </a:t>
            </a:r>
            <a:r>
              <a:rPr dirty="0" lang="en-US" err="1" smtClean="0">
                <a:latin typeface="Kruti Dev 010" pitchFamily="2" charset="0"/>
              </a:rPr>
              <a:t>lqj</a:t>
            </a:r>
            <a:r>
              <a:rPr dirty="0" lang="en-US" smtClean="0">
                <a:latin typeface="Kruti Dev 010" pitchFamily="2" charset="0"/>
              </a:rPr>
              <a:t>{</a:t>
            </a:r>
            <a:r>
              <a:rPr dirty="0" lang="en-US" err="1" smtClean="0">
                <a:latin typeface="Kruti Dev 010" pitchFamily="2" charset="0"/>
              </a:rPr>
              <a:t>kk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iznku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djuk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gksrk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gSA</a:t>
            </a:r>
            <a:r>
              <a:rPr dirty="0" lang="en-US" smtClean="0">
                <a:latin typeface="Kruti Dev 010" pitchFamily="2" charset="0"/>
              </a:rPr>
              <a:t>^^</a:t>
            </a:r>
          </a:p>
          <a:p>
            <a:pPr algn="just">
              <a:lnSpc>
                <a:spcPct val="150000"/>
              </a:lnSpc>
            </a:pPr>
            <a:r>
              <a:rPr dirty="0" lang="en-US" smtClean="0">
                <a:latin typeface="Kruti Dev 010" pitchFamily="2" charset="0"/>
              </a:rPr>
              <a:t>              </a:t>
            </a:r>
            <a:r>
              <a:rPr dirty="0" lang="en-US" err="1" smtClean="0">
                <a:latin typeface="Kruti Dev 010" pitchFamily="2" charset="0"/>
              </a:rPr>
              <a:t>dze”k</a:t>
            </a:r>
            <a:r>
              <a:rPr lang="en-US" smtClean="0">
                <a:latin typeface="Kruti Dev 010" pitchFamily="2" charset="0"/>
              </a:rPr>
              <a:t>% ---------------------------------</a:t>
            </a:r>
            <a:endParaRPr dirty="0" lang="en-IN">
              <a:latin typeface="Kruti Dev 010" pitchFamily="2" charset="0"/>
            </a:endParaRPr>
          </a:p>
        </p:txBody>
      </p:sp>
      <p:sp>
        <p:nvSpPr>
          <p:cNvPr id="1048617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pPr algn="l"/>
            <a:r>
              <a:rPr b="1" dirty="0" sz="3200" lang="en-US" smtClean="0">
                <a:latin typeface="Kruti Dev 010" pitchFamily="2" charset="0"/>
              </a:rPr>
              <a:t> </a:t>
            </a:r>
            <a:endParaRPr dirty="0" sz="3200" lang="en-IN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lastClr="000000" val="windowText"/>
      </a:dk1>
      <a:lt1>
        <a:sysClr lastClr="FFFFFF" val="window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r="5400000" dist="254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dir="tl" rig="flat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r="5400000" dist="254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dir="tl" rig="flat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>
            <a:fillRect/>
          </a:stretch>
        </a:blip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Slide 1</dc:title>
  <dc:creator>user</dc:creator>
  <cp:lastModifiedBy>13287`</cp:lastModifiedBy>
  <dcterms:created xsi:type="dcterms:W3CDTF">2019-11-16T16:13:29Z</dcterms:created>
  <dcterms:modified xsi:type="dcterms:W3CDTF">2020-04-12T15:11:25Z</dcterms:modified>
</cp:coreProperties>
</file>